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tiff" ContentType="image/tiff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Ex1.xml" ContentType="application/vnd.ms-office.chartex+xml"/>
  <Override PartName="/ppt/charts/style1.xml" ContentType="application/vnd.ms-office.chartstyle+xml"/>
  <Override PartName="/ppt/charts/colors1.xml" ContentType="application/vnd.ms-office.chartcolorstyl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88" r:id="rId2"/>
    <p:sldId id="257" r:id="rId3"/>
    <p:sldId id="270" r:id="rId4"/>
    <p:sldId id="265" r:id="rId5"/>
    <p:sldId id="343" r:id="rId6"/>
    <p:sldId id="258" r:id="rId7"/>
    <p:sldId id="346" r:id="rId8"/>
    <p:sldId id="344" r:id="rId9"/>
    <p:sldId id="348" r:id="rId10"/>
    <p:sldId id="347" r:id="rId11"/>
    <p:sldId id="345" r:id="rId12"/>
    <p:sldId id="349" r:id="rId13"/>
    <p:sldId id="290" r:id="rId14"/>
    <p:sldId id="259" r:id="rId15"/>
    <p:sldId id="269" r:id="rId16"/>
    <p:sldId id="260" r:id="rId17"/>
    <p:sldId id="262" r:id="rId18"/>
    <p:sldId id="263" r:id="rId19"/>
    <p:sldId id="264" r:id="rId20"/>
    <p:sldId id="261" r:id="rId21"/>
    <p:sldId id="256" r:id="rId22"/>
    <p:sldId id="266" r:id="rId23"/>
    <p:sldId id="267" r:id="rId24"/>
    <p:sldId id="268" r:id="rId25"/>
    <p:sldId id="331" r:id="rId26"/>
    <p:sldId id="332" r:id="rId27"/>
    <p:sldId id="333" r:id="rId28"/>
    <p:sldId id="334" r:id="rId29"/>
    <p:sldId id="335" r:id="rId30"/>
    <p:sldId id="336" r:id="rId31"/>
    <p:sldId id="337" r:id="rId32"/>
    <p:sldId id="338" r:id="rId33"/>
    <p:sldId id="340" r:id="rId34"/>
    <p:sldId id="339" r:id="rId35"/>
    <p:sldId id="341" r:id="rId36"/>
    <p:sldId id="342" r:id="rId37"/>
    <p:sldId id="291" r:id="rId38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84" autoAdjust="0"/>
    <p:restoredTop sz="94660"/>
  </p:normalViewPr>
  <p:slideViewPr>
    <p:cSldViewPr snapToGrid="0">
      <p:cViewPr varScale="1">
        <p:scale>
          <a:sx n="128" d="100"/>
          <a:sy n="128" d="100"/>
        </p:scale>
        <p:origin x="52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/Relationships>
</file>

<file path=ppt/charts/_rels/chartEx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Microsoft_Excel-munkalap.xlsx"/></Relationships>
</file>

<file path=ppt/charts/chartEx1.xml><?xml version="1.0" encoding="utf-8"?>
<cx:chartSpace xmlns:a="http://schemas.openxmlformats.org/drawingml/2006/main" xmlns:r="http://schemas.openxmlformats.org/officeDocument/2006/relationships" xmlns:cx="http://schemas.microsoft.com/office/drawing/2014/chartex">
  <cx:chartData>
    <cx:externalData r:id="rId1" cx:autoUpdate="0"/>
    <cx:data id="0">
      <cx:strDim type="cat">
        <cx:f>Sheet1!$A$2:$C$17</cx:f>
        <cx:lvl ptCount="16">
          <cx:pt idx="0">Leaf 1</cx:pt>
          <cx:pt idx="1">Leaf 2</cx:pt>
          <cx:pt idx="2">Leaf 3</cx:pt>
          <cx:pt idx="3">Leaf 4</cx:pt>
          <cx:pt idx="4">Leaf 5</cx:pt>
          <cx:pt idx="7">Leaf 8</cx:pt>
          <cx:pt idx="9">Leaf 10</cx:pt>
          <cx:pt idx="10">Leaf 11</cx:pt>
          <cx:pt idx="11">Leaf 12</cx:pt>
          <cx:pt idx="12">Leaf 13</cx:pt>
          <cx:pt idx="13">Leaf 14</cx:pt>
          <cx:pt idx="14">Leaf 15</cx:pt>
        </cx:lvl>
        <cx:lvl ptCount="16">
          <cx:pt idx="0">Stem 1</cx:pt>
          <cx:pt idx="1">Stem 1</cx:pt>
          <cx:pt idx="2">Stem 1</cx:pt>
          <cx:pt idx="3">Stem 2</cx:pt>
          <cx:pt idx="4">Stem 2</cx:pt>
          <cx:pt idx="5">Leaf 6</cx:pt>
          <cx:pt idx="6">Leaf 7</cx:pt>
          <cx:pt idx="7">Stem 3</cx:pt>
          <cx:pt idx="8">Leaf 9</cx:pt>
          <cx:pt idx="9">Stem 4</cx:pt>
          <cx:pt idx="10">Stem 4</cx:pt>
          <cx:pt idx="11">Stem 5</cx:pt>
          <cx:pt idx="12">Stem 5</cx:pt>
          <cx:pt idx="13">Stem 6</cx:pt>
          <cx:pt idx="14">Stem 6</cx:pt>
          <cx:pt idx="15">Leaf 16</cx:pt>
        </cx:lvl>
        <cx:lvl ptCount="16">
          <cx:pt idx="0">Branch 1</cx:pt>
          <cx:pt idx="1">Branch 1</cx:pt>
          <cx:pt idx="2">Branch 1</cx:pt>
          <cx:pt idx="3">Branch 1</cx:pt>
          <cx:pt idx="4">Branch 1</cx:pt>
          <cx:pt idx="5">Branch 1</cx:pt>
          <cx:pt idx="6">Branch 1</cx:pt>
          <cx:pt idx="7">Branch 2</cx:pt>
          <cx:pt idx="8">Branch 2</cx:pt>
          <cx:pt idx="9">Branch 2</cx:pt>
          <cx:pt idx="10">Branch 2</cx:pt>
          <cx:pt idx="11">Branch 3</cx:pt>
          <cx:pt idx="12">Branch 3</cx:pt>
          <cx:pt idx="13">Branch 3</cx:pt>
          <cx:pt idx="14">Branch 3</cx:pt>
          <cx:pt idx="15">Branch 3</cx:pt>
        </cx:lvl>
      </cx:strDim>
      <cx:numDim type="size">
        <cx:f>Sheet1!$D$2:$D$17</cx:f>
        <cx:lvl ptCount="16" formatCode="General">
          <cx:pt idx="0">22</cx:pt>
          <cx:pt idx="1">12</cx:pt>
          <cx:pt idx="2">18</cx:pt>
          <cx:pt idx="3">87</cx:pt>
          <cx:pt idx="4">88</cx:pt>
          <cx:pt idx="5">17</cx:pt>
          <cx:pt idx="6">14</cx:pt>
          <cx:pt idx="7">25</cx:pt>
          <cx:pt idx="8">16</cx:pt>
          <cx:pt idx="9">24</cx:pt>
          <cx:pt idx="10">89</cx:pt>
          <cx:pt idx="11">16</cx:pt>
          <cx:pt idx="12">19</cx:pt>
          <cx:pt idx="13">86</cx:pt>
          <cx:pt idx="14">23</cx:pt>
          <cx:pt idx="15">21</cx:pt>
        </cx:lvl>
      </cx:numDim>
    </cx:data>
  </cx:chartData>
  <cx:chart>
    <cx:title pos="t" align="ctr" overlay="0"/>
    <cx:plotArea>
      <cx:plotAreaRegion>
        <cx:series layoutId="sunburst" uniqueId="{A58FFEB8-6D39-43FF-B7F9-D5590DD20ED8}">
          <cx:tx>
            <cx:txData>
              <cx:f>Sheet1!$D$1</cx:f>
              <cx:v>Series1</cx:v>
            </cx:txData>
          </cx:tx>
          <cx:dataPt idx="0">
            <cx:spPr>
              <a:solidFill>
                <a:srgbClr val="7030A0"/>
              </a:solidFill>
            </cx:spPr>
          </cx:dataPt>
          <cx:dataLabels pos="ctr">
            <cx:visibility seriesName="0" categoryName="1" value="0"/>
          </cx:dataLabels>
          <cx:dataId val="0"/>
        </cx:series>
      </cx:plotAreaRegion>
    </cx:plotArea>
  </cx:chart>
</cx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38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/>
  </cs:chartArea>
  <cs:dataLabel>
    <cs:lnRef idx="0"/>
    <cs:fillRef idx="0"/>
    <cs:effectRef idx="0"/>
    <cs:fontRef idx="minor">
      <a:schemeClr val="lt1"/>
    </cs:fontRef>
    <cs:defRPr sz="1197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/>
    <cs:fillRef idx="0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lt1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ln w="9525">
        <a:solidFill>
          <a:schemeClr val="tx1">
            <a:lumMod val="15000"/>
            <a:lumOff val="85000"/>
          </a:schemeClr>
        </a:solidFill>
      </a:ln>
    </cs:spPr>
    <cs:defRPr sz="1197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/>
  </cs:seriesAxis>
  <cs:seriesLine>
    <cs:lnRef idx="0"/>
    <cs:fillRef idx="0"/>
    <cs:effectRef idx="0"/>
    <cs:fontRef idx="minor">
      <a:schemeClr val="tx1"/>
    </cs:fontRef>
    <cs:spPr>
      <a:ln w="9525" cap="flat">
        <a:solidFill>
          <a:srgbClr val="D9D9D9"/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ash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/>
  </cs:valueAxis>
  <cs:wall>
    <cs:lnRef idx="0"/>
    <cs:fillRef idx="0"/>
    <cs:effectRef idx="0"/>
    <cs:fontRef idx="minor">
      <a:schemeClr val="tx1"/>
    </cs:fontRef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4F7234-A2F6-4809-B4DC-C421ECDE1471}" type="datetimeFigureOut">
              <a:rPr lang="id-ID" smtClean="0"/>
              <a:t>12/04/22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40F8F93-3DF0-421A-AE64-541EC4FC3CC8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002798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72263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38804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8CE94A7-C4C0-4312-9A43-1209F3AEDD1F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512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CCF8943-0014-40AE-9C51-669EFA04EB6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4200054" y="2443115"/>
            <a:ext cx="3454953" cy="1689386"/>
          </a:xfrm>
          <a:custGeom>
            <a:avLst/>
            <a:gdLst>
              <a:gd name="connsiteX0" fmla="*/ 0 w 3454953"/>
              <a:gd name="connsiteY0" fmla="*/ 0 h 1689386"/>
              <a:gd name="connsiteX1" fmla="*/ 3454953 w 3454953"/>
              <a:gd name="connsiteY1" fmla="*/ 0 h 1689386"/>
              <a:gd name="connsiteX2" fmla="*/ 3454953 w 3454953"/>
              <a:gd name="connsiteY2" fmla="*/ 1689386 h 1689386"/>
              <a:gd name="connsiteX3" fmla="*/ 0 w 3454953"/>
              <a:gd name="connsiteY3" fmla="*/ 1689386 h 16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953" h="1689386">
                <a:moveTo>
                  <a:pt x="0" y="0"/>
                </a:moveTo>
                <a:lnTo>
                  <a:pt x="3454953" y="0"/>
                </a:lnTo>
                <a:lnTo>
                  <a:pt x="3454953" y="1689386"/>
                </a:lnTo>
                <a:lnTo>
                  <a:pt x="0" y="16893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DD94B5F7-7AD2-4B1C-925B-9F7500797B6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55007" y="2440217"/>
            <a:ext cx="3454953" cy="1689386"/>
          </a:xfrm>
          <a:custGeom>
            <a:avLst/>
            <a:gdLst>
              <a:gd name="connsiteX0" fmla="*/ 0 w 3454953"/>
              <a:gd name="connsiteY0" fmla="*/ 0 h 1689386"/>
              <a:gd name="connsiteX1" fmla="*/ 3454953 w 3454953"/>
              <a:gd name="connsiteY1" fmla="*/ 0 h 1689386"/>
              <a:gd name="connsiteX2" fmla="*/ 3454953 w 3454953"/>
              <a:gd name="connsiteY2" fmla="*/ 1689386 h 1689386"/>
              <a:gd name="connsiteX3" fmla="*/ 0 w 3454953"/>
              <a:gd name="connsiteY3" fmla="*/ 1689386 h 16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953" h="1689386">
                <a:moveTo>
                  <a:pt x="0" y="0"/>
                </a:moveTo>
                <a:lnTo>
                  <a:pt x="3454953" y="0"/>
                </a:lnTo>
                <a:lnTo>
                  <a:pt x="3454953" y="1689386"/>
                </a:lnTo>
                <a:lnTo>
                  <a:pt x="0" y="16893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D0057337-0B31-406A-921C-16FFC394DE3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4200054" y="4133194"/>
            <a:ext cx="3454953" cy="1689386"/>
          </a:xfrm>
          <a:custGeom>
            <a:avLst/>
            <a:gdLst>
              <a:gd name="connsiteX0" fmla="*/ 0 w 3454953"/>
              <a:gd name="connsiteY0" fmla="*/ 0 h 1689386"/>
              <a:gd name="connsiteX1" fmla="*/ 3454953 w 3454953"/>
              <a:gd name="connsiteY1" fmla="*/ 0 h 1689386"/>
              <a:gd name="connsiteX2" fmla="*/ 3454953 w 3454953"/>
              <a:gd name="connsiteY2" fmla="*/ 1689386 h 1689386"/>
              <a:gd name="connsiteX3" fmla="*/ 0 w 3454953"/>
              <a:gd name="connsiteY3" fmla="*/ 1689386 h 16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953" h="1689386">
                <a:moveTo>
                  <a:pt x="0" y="0"/>
                </a:moveTo>
                <a:lnTo>
                  <a:pt x="3454953" y="0"/>
                </a:lnTo>
                <a:lnTo>
                  <a:pt x="3454953" y="1689386"/>
                </a:lnTo>
                <a:lnTo>
                  <a:pt x="0" y="16893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en-US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BEDEDA18-DDFC-4ECA-8920-8AEBF36349F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655007" y="4130296"/>
            <a:ext cx="3454953" cy="1689386"/>
          </a:xfrm>
          <a:custGeom>
            <a:avLst/>
            <a:gdLst>
              <a:gd name="connsiteX0" fmla="*/ 0 w 3454953"/>
              <a:gd name="connsiteY0" fmla="*/ 0 h 1689386"/>
              <a:gd name="connsiteX1" fmla="*/ 3454953 w 3454953"/>
              <a:gd name="connsiteY1" fmla="*/ 0 h 1689386"/>
              <a:gd name="connsiteX2" fmla="*/ 3454953 w 3454953"/>
              <a:gd name="connsiteY2" fmla="*/ 1689386 h 1689386"/>
              <a:gd name="connsiteX3" fmla="*/ 0 w 3454953"/>
              <a:gd name="connsiteY3" fmla="*/ 1689386 h 16893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54953" h="1689386">
                <a:moveTo>
                  <a:pt x="0" y="0"/>
                </a:moveTo>
                <a:lnTo>
                  <a:pt x="3454953" y="0"/>
                </a:lnTo>
                <a:lnTo>
                  <a:pt x="3454953" y="1689386"/>
                </a:lnTo>
                <a:lnTo>
                  <a:pt x="0" y="1689386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txBody>
          <a:bodyPr wrap="square">
            <a:no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5918449"/>
      </p:ext>
    </p:extLst>
  </p:cSld>
  <p:clrMapOvr>
    <a:masterClrMapping/>
  </p:clrMapOvr>
  <p:transition spd="slow">
    <p:wip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2847AEC-36BA-413A-9B94-B62EB926B1D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415314" y="0"/>
            <a:ext cx="5776686" cy="6858000"/>
          </a:xfrm>
          <a:custGeom>
            <a:avLst/>
            <a:gdLst>
              <a:gd name="connsiteX0" fmla="*/ 0 w 5776686"/>
              <a:gd name="connsiteY0" fmla="*/ 0 h 6858000"/>
              <a:gd name="connsiteX1" fmla="*/ 2888343 w 5776686"/>
              <a:gd name="connsiteY1" fmla="*/ 0 h 6858000"/>
              <a:gd name="connsiteX2" fmla="*/ 5776686 w 5776686"/>
              <a:gd name="connsiteY2" fmla="*/ 3429000 h 6858000"/>
              <a:gd name="connsiteX3" fmla="*/ 2888343 w 5776686"/>
              <a:gd name="connsiteY3" fmla="*/ 6858000 h 6858000"/>
              <a:gd name="connsiteX4" fmla="*/ 0 w 577668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776686" h="6858000">
                <a:moveTo>
                  <a:pt x="0" y="0"/>
                </a:moveTo>
                <a:lnTo>
                  <a:pt x="2888343" y="0"/>
                </a:lnTo>
                <a:cubicBezTo>
                  <a:pt x="4483531" y="0"/>
                  <a:pt x="5776686" y="1535216"/>
                  <a:pt x="5776686" y="3429000"/>
                </a:cubicBezTo>
                <a:cubicBezTo>
                  <a:pt x="5776686" y="5322784"/>
                  <a:pt x="4483531" y="6858000"/>
                  <a:pt x="2888343" y="6858000"/>
                </a:cubicBez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389655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57B7863A-1FC0-4AC5-BD72-4BD076091F66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" y="2677886"/>
            <a:ext cx="3265714" cy="3265714"/>
          </a:xfrm>
          <a:custGeom>
            <a:avLst/>
            <a:gdLst>
              <a:gd name="connsiteX0" fmla="*/ 1177453 w 3265714"/>
              <a:gd name="connsiteY0" fmla="*/ 1177453 h 3265714"/>
              <a:gd name="connsiteX1" fmla="*/ 1177453 w 3265714"/>
              <a:gd name="connsiteY1" fmla="*/ 2088261 h 3265714"/>
              <a:gd name="connsiteX2" fmla="*/ 2088261 w 3265714"/>
              <a:gd name="connsiteY2" fmla="*/ 2088261 h 3265714"/>
              <a:gd name="connsiteX3" fmla="*/ 2088261 w 3265714"/>
              <a:gd name="connsiteY3" fmla="*/ 1177453 h 3265714"/>
              <a:gd name="connsiteX4" fmla="*/ 0 w 3265714"/>
              <a:gd name="connsiteY4" fmla="*/ 0 h 3265714"/>
              <a:gd name="connsiteX5" fmla="*/ 3265714 w 3265714"/>
              <a:gd name="connsiteY5" fmla="*/ 0 h 3265714"/>
              <a:gd name="connsiteX6" fmla="*/ 3265714 w 3265714"/>
              <a:gd name="connsiteY6" fmla="*/ 3265714 h 3265714"/>
              <a:gd name="connsiteX7" fmla="*/ 0 w 3265714"/>
              <a:gd name="connsiteY7" fmla="*/ 3265714 h 326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5714" h="3265714">
                <a:moveTo>
                  <a:pt x="1177453" y="1177453"/>
                </a:moveTo>
                <a:lnTo>
                  <a:pt x="1177453" y="2088261"/>
                </a:lnTo>
                <a:lnTo>
                  <a:pt x="2088261" y="2088261"/>
                </a:lnTo>
                <a:lnTo>
                  <a:pt x="2088261" y="1177453"/>
                </a:lnTo>
                <a:close/>
                <a:moveTo>
                  <a:pt x="0" y="0"/>
                </a:moveTo>
                <a:lnTo>
                  <a:pt x="3265714" y="0"/>
                </a:lnTo>
                <a:lnTo>
                  <a:pt x="3265714" y="3265714"/>
                </a:lnTo>
                <a:lnTo>
                  <a:pt x="0" y="32657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973189B2-A8B0-4FD9-BF0E-E08182C220E8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462463" y="2677886"/>
            <a:ext cx="3266393" cy="3265714"/>
          </a:xfrm>
          <a:custGeom>
            <a:avLst/>
            <a:gdLst>
              <a:gd name="connsiteX0" fmla="*/ 1178132 w 3266393"/>
              <a:gd name="connsiteY0" fmla="*/ 1177453 h 3265714"/>
              <a:gd name="connsiteX1" fmla="*/ 1178132 w 3266393"/>
              <a:gd name="connsiteY1" fmla="*/ 2088261 h 3265714"/>
              <a:gd name="connsiteX2" fmla="*/ 2088940 w 3266393"/>
              <a:gd name="connsiteY2" fmla="*/ 2088261 h 3265714"/>
              <a:gd name="connsiteX3" fmla="*/ 2088940 w 3266393"/>
              <a:gd name="connsiteY3" fmla="*/ 1177453 h 3265714"/>
              <a:gd name="connsiteX4" fmla="*/ 679 w 3266393"/>
              <a:gd name="connsiteY4" fmla="*/ 0 h 3265714"/>
              <a:gd name="connsiteX5" fmla="*/ 3266393 w 3266393"/>
              <a:gd name="connsiteY5" fmla="*/ 0 h 3265714"/>
              <a:gd name="connsiteX6" fmla="*/ 3266393 w 3266393"/>
              <a:gd name="connsiteY6" fmla="*/ 3265714 h 3265714"/>
              <a:gd name="connsiteX7" fmla="*/ 679 w 3266393"/>
              <a:gd name="connsiteY7" fmla="*/ 3265714 h 3265714"/>
              <a:gd name="connsiteX8" fmla="*/ 679 w 3266393"/>
              <a:gd name="connsiteY8" fmla="*/ 1457552 h 3265714"/>
              <a:gd name="connsiteX9" fmla="*/ 0 w 3266393"/>
              <a:gd name="connsiteY9" fmla="*/ 1457552 h 3265714"/>
              <a:gd name="connsiteX10" fmla="*/ 0 w 3266393"/>
              <a:gd name="connsiteY10" fmla="*/ 543152 h 3265714"/>
              <a:gd name="connsiteX11" fmla="*/ 679 w 3266393"/>
              <a:gd name="connsiteY11" fmla="*/ 543152 h 326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3266393" h="3265714">
                <a:moveTo>
                  <a:pt x="1178132" y="1177453"/>
                </a:moveTo>
                <a:lnTo>
                  <a:pt x="1178132" y="2088261"/>
                </a:lnTo>
                <a:lnTo>
                  <a:pt x="2088940" y="2088261"/>
                </a:lnTo>
                <a:lnTo>
                  <a:pt x="2088940" y="1177453"/>
                </a:lnTo>
                <a:close/>
                <a:moveTo>
                  <a:pt x="679" y="0"/>
                </a:moveTo>
                <a:lnTo>
                  <a:pt x="3266393" y="0"/>
                </a:lnTo>
                <a:lnTo>
                  <a:pt x="3266393" y="3265714"/>
                </a:lnTo>
                <a:lnTo>
                  <a:pt x="679" y="3265714"/>
                </a:lnTo>
                <a:lnTo>
                  <a:pt x="679" y="1457552"/>
                </a:lnTo>
                <a:lnTo>
                  <a:pt x="0" y="1457552"/>
                </a:lnTo>
                <a:lnTo>
                  <a:pt x="0" y="543152"/>
                </a:lnTo>
                <a:lnTo>
                  <a:pt x="679" y="54315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ACE1796C-1796-49E9-978C-5296E2E4C89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8011884" y="2677886"/>
            <a:ext cx="3265714" cy="3265714"/>
          </a:xfrm>
          <a:custGeom>
            <a:avLst/>
            <a:gdLst>
              <a:gd name="connsiteX0" fmla="*/ 1177453 w 3265714"/>
              <a:gd name="connsiteY0" fmla="*/ 1177453 h 3265714"/>
              <a:gd name="connsiteX1" fmla="*/ 1177453 w 3265714"/>
              <a:gd name="connsiteY1" fmla="*/ 2088261 h 3265714"/>
              <a:gd name="connsiteX2" fmla="*/ 2088261 w 3265714"/>
              <a:gd name="connsiteY2" fmla="*/ 2088261 h 3265714"/>
              <a:gd name="connsiteX3" fmla="*/ 2088261 w 3265714"/>
              <a:gd name="connsiteY3" fmla="*/ 1177453 h 3265714"/>
              <a:gd name="connsiteX4" fmla="*/ 0 w 3265714"/>
              <a:gd name="connsiteY4" fmla="*/ 0 h 3265714"/>
              <a:gd name="connsiteX5" fmla="*/ 3265714 w 3265714"/>
              <a:gd name="connsiteY5" fmla="*/ 0 h 3265714"/>
              <a:gd name="connsiteX6" fmla="*/ 3265714 w 3265714"/>
              <a:gd name="connsiteY6" fmla="*/ 3265714 h 3265714"/>
              <a:gd name="connsiteX7" fmla="*/ 0 w 3265714"/>
              <a:gd name="connsiteY7" fmla="*/ 3265714 h 32657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65714" h="3265714">
                <a:moveTo>
                  <a:pt x="1177453" y="1177453"/>
                </a:moveTo>
                <a:lnTo>
                  <a:pt x="1177453" y="2088261"/>
                </a:lnTo>
                <a:lnTo>
                  <a:pt x="2088261" y="2088261"/>
                </a:lnTo>
                <a:lnTo>
                  <a:pt x="2088261" y="1177453"/>
                </a:lnTo>
                <a:close/>
                <a:moveTo>
                  <a:pt x="0" y="0"/>
                </a:moveTo>
                <a:lnTo>
                  <a:pt x="3265714" y="0"/>
                </a:lnTo>
                <a:lnTo>
                  <a:pt x="3265714" y="3265714"/>
                </a:lnTo>
                <a:lnTo>
                  <a:pt x="0" y="32657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501030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253672E-C565-47FB-8D7A-E9C36935D03D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17418" y="0"/>
            <a:ext cx="5126182" cy="6858000"/>
          </a:xfrm>
          <a:custGeom>
            <a:avLst/>
            <a:gdLst>
              <a:gd name="connsiteX0" fmla="*/ 0 w 5126182"/>
              <a:gd name="connsiteY0" fmla="*/ 0 h 6858000"/>
              <a:gd name="connsiteX1" fmla="*/ 5126182 w 5126182"/>
              <a:gd name="connsiteY1" fmla="*/ 0 h 6858000"/>
              <a:gd name="connsiteX2" fmla="*/ 5126182 w 5126182"/>
              <a:gd name="connsiteY2" fmla="*/ 6858000 h 6858000"/>
              <a:gd name="connsiteX3" fmla="*/ 0 w 5126182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26182" h="6858000">
                <a:moveTo>
                  <a:pt x="0" y="0"/>
                </a:moveTo>
                <a:lnTo>
                  <a:pt x="5126182" y="0"/>
                </a:lnTo>
                <a:lnTo>
                  <a:pt x="5126182" y="6858000"/>
                </a:lnTo>
                <a:lnTo>
                  <a:pt x="0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92695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7A29E62B-62AF-4F2E-ADF4-A8410324491B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96684" y="2344054"/>
            <a:ext cx="3701147" cy="3701148"/>
          </a:xfrm>
          <a:custGeom>
            <a:avLst/>
            <a:gdLst>
              <a:gd name="connsiteX0" fmla="*/ 1850573 w 3701147"/>
              <a:gd name="connsiteY0" fmla="*/ 1334450 h 3701148"/>
              <a:gd name="connsiteX1" fmla="*/ 1334449 w 3701147"/>
              <a:gd name="connsiteY1" fmla="*/ 1850574 h 3701148"/>
              <a:gd name="connsiteX2" fmla="*/ 1850573 w 3701147"/>
              <a:gd name="connsiteY2" fmla="*/ 2366699 h 3701148"/>
              <a:gd name="connsiteX3" fmla="*/ 2366697 w 3701147"/>
              <a:gd name="connsiteY3" fmla="*/ 1850574 h 3701148"/>
              <a:gd name="connsiteX4" fmla="*/ 1850573 w 3701147"/>
              <a:gd name="connsiteY4" fmla="*/ 0 h 3701148"/>
              <a:gd name="connsiteX5" fmla="*/ 3701147 w 3701147"/>
              <a:gd name="connsiteY5" fmla="*/ 1850574 h 3701148"/>
              <a:gd name="connsiteX6" fmla="*/ 1850573 w 3701147"/>
              <a:gd name="connsiteY6" fmla="*/ 3701148 h 3701148"/>
              <a:gd name="connsiteX7" fmla="*/ 0 w 3701147"/>
              <a:gd name="connsiteY7" fmla="*/ 1850574 h 370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147" h="3701148">
                <a:moveTo>
                  <a:pt x="1850573" y="1334450"/>
                </a:moveTo>
                <a:lnTo>
                  <a:pt x="1334449" y="1850574"/>
                </a:lnTo>
                <a:lnTo>
                  <a:pt x="1850573" y="2366699"/>
                </a:lnTo>
                <a:lnTo>
                  <a:pt x="2366697" y="1850574"/>
                </a:lnTo>
                <a:close/>
                <a:moveTo>
                  <a:pt x="1850573" y="0"/>
                </a:moveTo>
                <a:lnTo>
                  <a:pt x="3701147" y="1850574"/>
                </a:lnTo>
                <a:lnTo>
                  <a:pt x="1850573" y="3701148"/>
                </a:lnTo>
                <a:lnTo>
                  <a:pt x="0" y="18505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5" name="Picture Placeholder 14">
            <a:extLst>
              <a:ext uri="{FF2B5EF4-FFF2-40B4-BE49-F238E27FC236}">
                <a16:creationId xmlns:a16="http://schemas.microsoft.com/office/drawing/2014/main" id="{C97AF02E-E29B-4466-BF96-84675700870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45424" y="2344055"/>
            <a:ext cx="3701148" cy="3701148"/>
          </a:xfrm>
          <a:custGeom>
            <a:avLst/>
            <a:gdLst>
              <a:gd name="connsiteX0" fmla="*/ 1850574 w 3701148"/>
              <a:gd name="connsiteY0" fmla="*/ 1334450 h 3701148"/>
              <a:gd name="connsiteX1" fmla="*/ 1334450 w 3701148"/>
              <a:gd name="connsiteY1" fmla="*/ 1850574 h 3701148"/>
              <a:gd name="connsiteX2" fmla="*/ 1850574 w 3701148"/>
              <a:gd name="connsiteY2" fmla="*/ 2366699 h 3701148"/>
              <a:gd name="connsiteX3" fmla="*/ 2366699 w 3701148"/>
              <a:gd name="connsiteY3" fmla="*/ 1850574 h 3701148"/>
              <a:gd name="connsiteX4" fmla="*/ 1850574 w 3701148"/>
              <a:gd name="connsiteY4" fmla="*/ 0 h 3701148"/>
              <a:gd name="connsiteX5" fmla="*/ 3701148 w 3701148"/>
              <a:gd name="connsiteY5" fmla="*/ 1850574 h 3701148"/>
              <a:gd name="connsiteX6" fmla="*/ 1850574 w 3701148"/>
              <a:gd name="connsiteY6" fmla="*/ 3701148 h 3701148"/>
              <a:gd name="connsiteX7" fmla="*/ 0 w 3701148"/>
              <a:gd name="connsiteY7" fmla="*/ 1850574 h 370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148" h="3701148">
                <a:moveTo>
                  <a:pt x="1850574" y="1334450"/>
                </a:moveTo>
                <a:lnTo>
                  <a:pt x="1334450" y="1850574"/>
                </a:lnTo>
                <a:lnTo>
                  <a:pt x="1850574" y="2366699"/>
                </a:lnTo>
                <a:lnTo>
                  <a:pt x="2366699" y="1850574"/>
                </a:lnTo>
                <a:close/>
                <a:moveTo>
                  <a:pt x="1850574" y="0"/>
                </a:moveTo>
                <a:lnTo>
                  <a:pt x="3701148" y="1850574"/>
                </a:lnTo>
                <a:lnTo>
                  <a:pt x="1850574" y="3701148"/>
                </a:lnTo>
                <a:lnTo>
                  <a:pt x="0" y="18505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8" name="Picture Placeholder 17">
            <a:extLst>
              <a:ext uri="{FF2B5EF4-FFF2-40B4-BE49-F238E27FC236}">
                <a16:creationId xmlns:a16="http://schemas.microsoft.com/office/drawing/2014/main" id="{404A9D3F-6C28-4F7F-A9DF-5F323A701E2F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794167" y="2344054"/>
            <a:ext cx="3701147" cy="3701148"/>
          </a:xfrm>
          <a:custGeom>
            <a:avLst/>
            <a:gdLst>
              <a:gd name="connsiteX0" fmla="*/ 1850574 w 3701147"/>
              <a:gd name="connsiteY0" fmla="*/ 1334450 h 3701148"/>
              <a:gd name="connsiteX1" fmla="*/ 1334450 w 3701147"/>
              <a:gd name="connsiteY1" fmla="*/ 1850574 h 3701148"/>
              <a:gd name="connsiteX2" fmla="*/ 1850574 w 3701147"/>
              <a:gd name="connsiteY2" fmla="*/ 2366699 h 3701148"/>
              <a:gd name="connsiteX3" fmla="*/ 2366698 w 3701147"/>
              <a:gd name="connsiteY3" fmla="*/ 1850574 h 3701148"/>
              <a:gd name="connsiteX4" fmla="*/ 1850574 w 3701147"/>
              <a:gd name="connsiteY4" fmla="*/ 0 h 3701148"/>
              <a:gd name="connsiteX5" fmla="*/ 3701147 w 3701147"/>
              <a:gd name="connsiteY5" fmla="*/ 1850574 h 3701148"/>
              <a:gd name="connsiteX6" fmla="*/ 1850574 w 3701147"/>
              <a:gd name="connsiteY6" fmla="*/ 3701148 h 3701148"/>
              <a:gd name="connsiteX7" fmla="*/ 0 w 3701147"/>
              <a:gd name="connsiteY7" fmla="*/ 1850574 h 370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147" h="3701148">
                <a:moveTo>
                  <a:pt x="1850574" y="1334450"/>
                </a:moveTo>
                <a:lnTo>
                  <a:pt x="1334450" y="1850574"/>
                </a:lnTo>
                <a:lnTo>
                  <a:pt x="1850574" y="2366699"/>
                </a:lnTo>
                <a:lnTo>
                  <a:pt x="2366698" y="1850574"/>
                </a:lnTo>
                <a:close/>
                <a:moveTo>
                  <a:pt x="1850574" y="0"/>
                </a:moveTo>
                <a:lnTo>
                  <a:pt x="3701147" y="1850574"/>
                </a:lnTo>
                <a:lnTo>
                  <a:pt x="1850574" y="3701148"/>
                </a:lnTo>
                <a:lnTo>
                  <a:pt x="0" y="18505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3" name="Picture Placeholder 22">
            <a:extLst>
              <a:ext uri="{FF2B5EF4-FFF2-40B4-BE49-F238E27FC236}">
                <a16:creationId xmlns:a16="http://schemas.microsoft.com/office/drawing/2014/main" id="{7A847A99-4C94-4918-AA61-D4AEBC641196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471054" y="4542970"/>
            <a:ext cx="3701148" cy="3701148"/>
          </a:xfrm>
          <a:custGeom>
            <a:avLst/>
            <a:gdLst>
              <a:gd name="connsiteX0" fmla="*/ 1850574 w 3701148"/>
              <a:gd name="connsiteY0" fmla="*/ 1334450 h 3701148"/>
              <a:gd name="connsiteX1" fmla="*/ 1334450 w 3701148"/>
              <a:gd name="connsiteY1" fmla="*/ 1850574 h 3701148"/>
              <a:gd name="connsiteX2" fmla="*/ 1850574 w 3701148"/>
              <a:gd name="connsiteY2" fmla="*/ 2366699 h 3701148"/>
              <a:gd name="connsiteX3" fmla="*/ 2366699 w 3701148"/>
              <a:gd name="connsiteY3" fmla="*/ 1850574 h 3701148"/>
              <a:gd name="connsiteX4" fmla="*/ 1850574 w 3701148"/>
              <a:gd name="connsiteY4" fmla="*/ 0 h 3701148"/>
              <a:gd name="connsiteX5" fmla="*/ 3701148 w 3701148"/>
              <a:gd name="connsiteY5" fmla="*/ 1850574 h 3701148"/>
              <a:gd name="connsiteX6" fmla="*/ 1850574 w 3701148"/>
              <a:gd name="connsiteY6" fmla="*/ 3701148 h 3701148"/>
              <a:gd name="connsiteX7" fmla="*/ 0 w 3701148"/>
              <a:gd name="connsiteY7" fmla="*/ 1850574 h 370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148" h="3701148">
                <a:moveTo>
                  <a:pt x="1850574" y="1334450"/>
                </a:moveTo>
                <a:lnTo>
                  <a:pt x="1334450" y="1850574"/>
                </a:lnTo>
                <a:lnTo>
                  <a:pt x="1850574" y="2366699"/>
                </a:lnTo>
                <a:lnTo>
                  <a:pt x="2366699" y="1850574"/>
                </a:lnTo>
                <a:close/>
                <a:moveTo>
                  <a:pt x="1850574" y="0"/>
                </a:moveTo>
                <a:lnTo>
                  <a:pt x="3701148" y="1850574"/>
                </a:lnTo>
                <a:lnTo>
                  <a:pt x="1850574" y="3701148"/>
                </a:lnTo>
                <a:lnTo>
                  <a:pt x="0" y="18505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6" name="Picture Placeholder 25">
            <a:extLst>
              <a:ext uri="{FF2B5EF4-FFF2-40B4-BE49-F238E27FC236}">
                <a16:creationId xmlns:a16="http://schemas.microsoft.com/office/drawing/2014/main" id="{92D6B756-0D70-45A3-96D6-B5BE29A3CA9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6019796" y="4542970"/>
            <a:ext cx="3701147" cy="3701148"/>
          </a:xfrm>
          <a:custGeom>
            <a:avLst/>
            <a:gdLst>
              <a:gd name="connsiteX0" fmla="*/ 1850574 w 3701147"/>
              <a:gd name="connsiteY0" fmla="*/ 1334450 h 3701148"/>
              <a:gd name="connsiteX1" fmla="*/ 1334449 w 3701147"/>
              <a:gd name="connsiteY1" fmla="*/ 1850574 h 3701148"/>
              <a:gd name="connsiteX2" fmla="*/ 1850574 w 3701147"/>
              <a:gd name="connsiteY2" fmla="*/ 2366699 h 3701148"/>
              <a:gd name="connsiteX3" fmla="*/ 2366699 w 3701147"/>
              <a:gd name="connsiteY3" fmla="*/ 1850574 h 3701148"/>
              <a:gd name="connsiteX4" fmla="*/ 1850574 w 3701147"/>
              <a:gd name="connsiteY4" fmla="*/ 0 h 3701148"/>
              <a:gd name="connsiteX5" fmla="*/ 3701147 w 3701147"/>
              <a:gd name="connsiteY5" fmla="*/ 1850574 h 3701148"/>
              <a:gd name="connsiteX6" fmla="*/ 1850574 w 3701147"/>
              <a:gd name="connsiteY6" fmla="*/ 3701148 h 3701148"/>
              <a:gd name="connsiteX7" fmla="*/ 0 w 3701147"/>
              <a:gd name="connsiteY7" fmla="*/ 1850574 h 37011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701147" h="3701148">
                <a:moveTo>
                  <a:pt x="1850574" y="1334450"/>
                </a:moveTo>
                <a:lnTo>
                  <a:pt x="1334449" y="1850574"/>
                </a:lnTo>
                <a:lnTo>
                  <a:pt x="1850574" y="2366699"/>
                </a:lnTo>
                <a:lnTo>
                  <a:pt x="2366699" y="1850574"/>
                </a:lnTo>
                <a:close/>
                <a:moveTo>
                  <a:pt x="1850574" y="0"/>
                </a:moveTo>
                <a:lnTo>
                  <a:pt x="3701147" y="1850574"/>
                </a:lnTo>
                <a:lnTo>
                  <a:pt x="1850574" y="3701148"/>
                </a:lnTo>
                <a:lnTo>
                  <a:pt x="0" y="185057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2056317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1F3A1446-1CC4-45F0-BD67-C00003C935E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501" y="-1"/>
            <a:ext cx="11451499" cy="3429000"/>
          </a:xfrm>
          <a:custGeom>
            <a:avLst/>
            <a:gdLst>
              <a:gd name="connsiteX0" fmla="*/ 0 w 11451499"/>
              <a:gd name="connsiteY0" fmla="*/ 0 h 3429000"/>
              <a:gd name="connsiteX1" fmla="*/ 11451499 w 11451499"/>
              <a:gd name="connsiteY1" fmla="*/ 0 h 3429000"/>
              <a:gd name="connsiteX2" fmla="*/ 11451499 w 11451499"/>
              <a:gd name="connsiteY2" fmla="*/ 3429000 h 3429000"/>
              <a:gd name="connsiteX3" fmla="*/ 0 w 11451499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1499" h="3429000">
                <a:moveTo>
                  <a:pt x="0" y="0"/>
                </a:moveTo>
                <a:lnTo>
                  <a:pt x="11451499" y="0"/>
                </a:lnTo>
                <a:lnTo>
                  <a:pt x="11451499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91210588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D3650C3-AF0E-4C80-AD7D-34B4FA544A7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695618" y="390002"/>
            <a:ext cx="3542656" cy="3542656"/>
          </a:xfrm>
          <a:custGeom>
            <a:avLst/>
            <a:gdLst>
              <a:gd name="connsiteX0" fmla="*/ 1771328 w 3542656"/>
              <a:gd name="connsiteY0" fmla="*/ 1277305 h 3542656"/>
              <a:gd name="connsiteX1" fmla="*/ 1277305 w 3542656"/>
              <a:gd name="connsiteY1" fmla="*/ 1771328 h 3542656"/>
              <a:gd name="connsiteX2" fmla="*/ 1771328 w 3542656"/>
              <a:gd name="connsiteY2" fmla="*/ 2265351 h 3542656"/>
              <a:gd name="connsiteX3" fmla="*/ 2265351 w 3542656"/>
              <a:gd name="connsiteY3" fmla="*/ 1771328 h 3542656"/>
              <a:gd name="connsiteX4" fmla="*/ 1771328 w 3542656"/>
              <a:gd name="connsiteY4" fmla="*/ 0 h 3542656"/>
              <a:gd name="connsiteX5" fmla="*/ 3542656 w 3542656"/>
              <a:gd name="connsiteY5" fmla="*/ 1771328 h 3542656"/>
              <a:gd name="connsiteX6" fmla="*/ 1771328 w 3542656"/>
              <a:gd name="connsiteY6" fmla="*/ 3542656 h 3542656"/>
              <a:gd name="connsiteX7" fmla="*/ 0 w 3542656"/>
              <a:gd name="connsiteY7" fmla="*/ 1771328 h 354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2656" h="3542656">
                <a:moveTo>
                  <a:pt x="1771328" y="1277305"/>
                </a:moveTo>
                <a:lnTo>
                  <a:pt x="1277305" y="1771328"/>
                </a:lnTo>
                <a:lnTo>
                  <a:pt x="1771328" y="2265351"/>
                </a:lnTo>
                <a:lnTo>
                  <a:pt x="2265351" y="1771328"/>
                </a:lnTo>
                <a:close/>
                <a:moveTo>
                  <a:pt x="1771328" y="0"/>
                </a:moveTo>
                <a:lnTo>
                  <a:pt x="3542656" y="1771328"/>
                </a:lnTo>
                <a:lnTo>
                  <a:pt x="1771328" y="3542656"/>
                </a:lnTo>
                <a:lnTo>
                  <a:pt x="0" y="1771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F663423C-2B38-4DB4-8E56-DC195C993DE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7671863" y="2408238"/>
            <a:ext cx="3542656" cy="3542656"/>
          </a:xfrm>
          <a:custGeom>
            <a:avLst/>
            <a:gdLst>
              <a:gd name="connsiteX0" fmla="*/ 1771328 w 3542656"/>
              <a:gd name="connsiteY0" fmla="*/ 1277305 h 3542656"/>
              <a:gd name="connsiteX1" fmla="*/ 1277305 w 3542656"/>
              <a:gd name="connsiteY1" fmla="*/ 1771328 h 3542656"/>
              <a:gd name="connsiteX2" fmla="*/ 1771328 w 3542656"/>
              <a:gd name="connsiteY2" fmla="*/ 2265351 h 3542656"/>
              <a:gd name="connsiteX3" fmla="*/ 2265351 w 3542656"/>
              <a:gd name="connsiteY3" fmla="*/ 1771328 h 3542656"/>
              <a:gd name="connsiteX4" fmla="*/ 1771328 w 3542656"/>
              <a:gd name="connsiteY4" fmla="*/ 0 h 3542656"/>
              <a:gd name="connsiteX5" fmla="*/ 3542656 w 3542656"/>
              <a:gd name="connsiteY5" fmla="*/ 1771328 h 3542656"/>
              <a:gd name="connsiteX6" fmla="*/ 1771328 w 3542656"/>
              <a:gd name="connsiteY6" fmla="*/ 3542656 h 3542656"/>
              <a:gd name="connsiteX7" fmla="*/ 0 w 3542656"/>
              <a:gd name="connsiteY7" fmla="*/ 1771328 h 354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2656" h="3542656">
                <a:moveTo>
                  <a:pt x="1771328" y="1277305"/>
                </a:moveTo>
                <a:lnTo>
                  <a:pt x="1277305" y="1771328"/>
                </a:lnTo>
                <a:lnTo>
                  <a:pt x="1771328" y="2265351"/>
                </a:lnTo>
                <a:lnTo>
                  <a:pt x="2265351" y="1771328"/>
                </a:lnTo>
                <a:close/>
                <a:moveTo>
                  <a:pt x="1771328" y="0"/>
                </a:moveTo>
                <a:lnTo>
                  <a:pt x="3542656" y="1771328"/>
                </a:lnTo>
                <a:lnTo>
                  <a:pt x="1771328" y="3542656"/>
                </a:lnTo>
                <a:lnTo>
                  <a:pt x="0" y="1771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62C6FEB8-CB29-4541-86B7-1B3E41B97A62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695619" y="4401847"/>
            <a:ext cx="3542656" cy="3542656"/>
          </a:xfrm>
          <a:custGeom>
            <a:avLst/>
            <a:gdLst>
              <a:gd name="connsiteX0" fmla="*/ 1771328 w 3542656"/>
              <a:gd name="connsiteY0" fmla="*/ 1277305 h 3542656"/>
              <a:gd name="connsiteX1" fmla="*/ 1277305 w 3542656"/>
              <a:gd name="connsiteY1" fmla="*/ 1771328 h 3542656"/>
              <a:gd name="connsiteX2" fmla="*/ 1771328 w 3542656"/>
              <a:gd name="connsiteY2" fmla="*/ 2265351 h 3542656"/>
              <a:gd name="connsiteX3" fmla="*/ 2265351 w 3542656"/>
              <a:gd name="connsiteY3" fmla="*/ 1771328 h 3542656"/>
              <a:gd name="connsiteX4" fmla="*/ 1771328 w 3542656"/>
              <a:gd name="connsiteY4" fmla="*/ 0 h 3542656"/>
              <a:gd name="connsiteX5" fmla="*/ 3542656 w 3542656"/>
              <a:gd name="connsiteY5" fmla="*/ 1771328 h 3542656"/>
              <a:gd name="connsiteX6" fmla="*/ 1771328 w 3542656"/>
              <a:gd name="connsiteY6" fmla="*/ 3542656 h 3542656"/>
              <a:gd name="connsiteX7" fmla="*/ 0 w 3542656"/>
              <a:gd name="connsiteY7" fmla="*/ 1771328 h 35426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542656" h="3542656">
                <a:moveTo>
                  <a:pt x="1771328" y="1277305"/>
                </a:moveTo>
                <a:lnTo>
                  <a:pt x="1277305" y="1771328"/>
                </a:lnTo>
                <a:lnTo>
                  <a:pt x="1771328" y="2265351"/>
                </a:lnTo>
                <a:lnTo>
                  <a:pt x="2265351" y="1771328"/>
                </a:lnTo>
                <a:close/>
                <a:moveTo>
                  <a:pt x="1771328" y="0"/>
                </a:moveTo>
                <a:lnTo>
                  <a:pt x="3542656" y="1771328"/>
                </a:lnTo>
                <a:lnTo>
                  <a:pt x="1771328" y="3542656"/>
                </a:lnTo>
                <a:lnTo>
                  <a:pt x="0" y="177132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2121782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83231CE-9D19-4800-A98D-ABD7C05FDE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914400" y="2570018"/>
            <a:ext cx="3858218" cy="4287982"/>
          </a:xfrm>
          <a:custGeom>
            <a:avLst/>
            <a:gdLst>
              <a:gd name="connsiteX0" fmla="*/ 0 w 3858218"/>
              <a:gd name="connsiteY0" fmla="*/ 0 h 4287982"/>
              <a:gd name="connsiteX1" fmla="*/ 3858218 w 3858218"/>
              <a:gd name="connsiteY1" fmla="*/ 0 h 4287982"/>
              <a:gd name="connsiteX2" fmla="*/ 3858218 w 3858218"/>
              <a:gd name="connsiteY2" fmla="*/ 4287982 h 4287982"/>
              <a:gd name="connsiteX3" fmla="*/ 0 w 3858218"/>
              <a:gd name="connsiteY3" fmla="*/ 4287982 h 428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218" h="4287982">
                <a:moveTo>
                  <a:pt x="0" y="0"/>
                </a:moveTo>
                <a:lnTo>
                  <a:pt x="3858218" y="0"/>
                </a:lnTo>
                <a:lnTo>
                  <a:pt x="3858218" y="4287982"/>
                </a:lnTo>
                <a:lnTo>
                  <a:pt x="0" y="42879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6D866A61-FA3E-49A9-85AC-232114BF27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068034" y="2570018"/>
            <a:ext cx="3858218" cy="4287982"/>
          </a:xfrm>
          <a:custGeom>
            <a:avLst/>
            <a:gdLst>
              <a:gd name="connsiteX0" fmla="*/ 0 w 3858218"/>
              <a:gd name="connsiteY0" fmla="*/ 0 h 4287982"/>
              <a:gd name="connsiteX1" fmla="*/ 3858218 w 3858218"/>
              <a:gd name="connsiteY1" fmla="*/ 0 h 4287982"/>
              <a:gd name="connsiteX2" fmla="*/ 3858218 w 3858218"/>
              <a:gd name="connsiteY2" fmla="*/ 4287982 h 4287982"/>
              <a:gd name="connsiteX3" fmla="*/ 0 w 3858218"/>
              <a:gd name="connsiteY3" fmla="*/ 4287982 h 428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218" h="4287982">
                <a:moveTo>
                  <a:pt x="0" y="0"/>
                </a:moveTo>
                <a:lnTo>
                  <a:pt x="3858218" y="0"/>
                </a:lnTo>
                <a:lnTo>
                  <a:pt x="3858218" y="4287982"/>
                </a:lnTo>
                <a:lnTo>
                  <a:pt x="0" y="42879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55928841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583231CE-9D19-4800-A98D-ABD7C05FDE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920753"/>
          </a:xfrm>
          <a:custGeom>
            <a:avLst/>
            <a:gdLst>
              <a:gd name="connsiteX0" fmla="*/ 0 w 3858218"/>
              <a:gd name="connsiteY0" fmla="*/ 0 h 4287982"/>
              <a:gd name="connsiteX1" fmla="*/ 3858218 w 3858218"/>
              <a:gd name="connsiteY1" fmla="*/ 0 h 4287982"/>
              <a:gd name="connsiteX2" fmla="*/ 3858218 w 3858218"/>
              <a:gd name="connsiteY2" fmla="*/ 4287982 h 4287982"/>
              <a:gd name="connsiteX3" fmla="*/ 0 w 3858218"/>
              <a:gd name="connsiteY3" fmla="*/ 4287982 h 428798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858218" h="4287982">
                <a:moveTo>
                  <a:pt x="0" y="0"/>
                </a:moveTo>
                <a:lnTo>
                  <a:pt x="3858218" y="0"/>
                </a:lnTo>
                <a:lnTo>
                  <a:pt x="3858218" y="4287982"/>
                </a:lnTo>
                <a:lnTo>
                  <a:pt x="0" y="428798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18545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50844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04_Brus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DE7871FC-D60A-4A1F-BE8C-998636AB1E8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551715" y="-93408"/>
            <a:ext cx="7026440" cy="7168480"/>
          </a:xfrm>
          <a:custGeom>
            <a:avLst/>
            <a:gdLst>
              <a:gd name="connsiteX0" fmla="*/ 4336430 w 8227481"/>
              <a:gd name="connsiteY0" fmla="*/ 8287179 h 8393800"/>
              <a:gd name="connsiteX1" fmla="*/ 4314314 w 8227481"/>
              <a:gd name="connsiteY1" fmla="*/ 8336183 h 8393800"/>
              <a:gd name="connsiteX2" fmla="*/ 4308617 w 8227481"/>
              <a:gd name="connsiteY2" fmla="*/ 8338520 h 8393800"/>
              <a:gd name="connsiteX3" fmla="*/ 4304977 w 8227481"/>
              <a:gd name="connsiteY3" fmla="*/ 8335010 h 8393800"/>
              <a:gd name="connsiteX4" fmla="*/ 4336430 w 8227481"/>
              <a:gd name="connsiteY4" fmla="*/ 8287179 h 8393800"/>
              <a:gd name="connsiteX5" fmla="*/ 4903603 w 8227481"/>
              <a:gd name="connsiteY5" fmla="*/ 8239817 h 8393800"/>
              <a:gd name="connsiteX6" fmla="*/ 4907274 w 8227481"/>
              <a:gd name="connsiteY6" fmla="*/ 8240994 h 8393800"/>
              <a:gd name="connsiteX7" fmla="*/ 4908130 w 8227481"/>
              <a:gd name="connsiteY7" fmla="*/ 8241269 h 8393800"/>
              <a:gd name="connsiteX8" fmla="*/ 4900425 w 8227481"/>
              <a:gd name="connsiteY8" fmla="*/ 8238799 h 8393800"/>
              <a:gd name="connsiteX9" fmla="*/ 4902993 w 8227481"/>
              <a:gd name="connsiteY9" fmla="*/ 8239621 h 8393800"/>
              <a:gd name="connsiteX10" fmla="*/ 4903603 w 8227481"/>
              <a:gd name="connsiteY10" fmla="*/ 8239817 h 8393800"/>
              <a:gd name="connsiteX11" fmla="*/ 4892293 w 8227481"/>
              <a:gd name="connsiteY11" fmla="*/ 8236328 h 8393800"/>
              <a:gd name="connsiteX12" fmla="*/ 4900425 w 8227481"/>
              <a:gd name="connsiteY12" fmla="*/ 8238799 h 8393800"/>
              <a:gd name="connsiteX13" fmla="*/ 4892293 w 8227481"/>
              <a:gd name="connsiteY13" fmla="*/ 8236328 h 8393800"/>
              <a:gd name="connsiteX14" fmla="*/ 4451573 w 8227481"/>
              <a:gd name="connsiteY14" fmla="*/ 8218376 h 8393800"/>
              <a:gd name="connsiteX15" fmla="*/ 4469344 w 8227481"/>
              <a:gd name="connsiteY15" fmla="*/ 8220801 h 8393800"/>
              <a:gd name="connsiteX16" fmla="*/ 4475432 w 8227481"/>
              <a:gd name="connsiteY16" fmla="*/ 8335010 h 8393800"/>
              <a:gd name="connsiteX17" fmla="*/ 4434624 w 8227481"/>
              <a:gd name="connsiteY17" fmla="*/ 8393761 h 8393800"/>
              <a:gd name="connsiteX18" fmla="*/ 4412527 w 8227481"/>
              <a:gd name="connsiteY18" fmla="*/ 8389672 h 8393800"/>
              <a:gd name="connsiteX19" fmla="*/ 4418614 w 8227481"/>
              <a:gd name="connsiteY19" fmla="*/ 8353556 h 8393800"/>
              <a:gd name="connsiteX20" fmla="*/ 4381073 w 8227481"/>
              <a:gd name="connsiteY20" fmla="*/ 8365270 h 8393800"/>
              <a:gd name="connsiteX21" fmla="*/ 4355707 w 8227481"/>
              <a:gd name="connsiteY21" fmla="*/ 8329153 h 8393800"/>
              <a:gd name="connsiteX22" fmla="*/ 4361795 w 8227481"/>
              <a:gd name="connsiteY22" fmla="*/ 8280347 h 8393800"/>
              <a:gd name="connsiteX23" fmla="*/ 4393248 w 8227481"/>
              <a:gd name="connsiteY23" fmla="*/ 8244229 h 8393800"/>
              <a:gd name="connsiteX24" fmla="*/ 4436878 w 8227481"/>
              <a:gd name="connsiteY24" fmla="*/ 8250086 h 8393800"/>
              <a:gd name="connsiteX25" fmla="*/ 4451573 w 8227481"/>
              <a:gd name="connsiteY25" fmla="*/ 8218376 h 8393800"/>
              <a:gd name="connsiteX26" fmla="*/ 4335772 w 8227481"/>
              <a:gd name="connsiteY26" fmla="*/ 8129863 h 8393800"/>
              <a:gd name="connsiteX27" fmla="*/ 4336430 w 8227481"/>
              <a:gd name="connsiteY27" fmla="*/ 8130022 h 8393800"/>
              <a:gd name="connsiteX28" fmla="*/ 4335785 w 8227481"/>
              <a:gd name="connsiteY28" fmla="*/ 8129888 h 8393800"/>
              <a:gd name="connsiteX29" fmla="*/ 4924802 w 8227481"/>
              <a:gd name="connsiteY29" fmla="*/ 8115099 h 8393800"/>
              <a:gd name="connsiteX30" fmla="*/ 4925677 w 8227481"/>
              <a:gd name="connsiteY30" fmla="*/ 8117347 h 8393800"/>
              <a:gd name="connsiteX31" fmla="*/ 4925792 w 8227481"/>
              <a:gd name="connsiteY31" fmla="*/ 8117757 h 8393800"/>
              <a:gd name="connsiteX32" fmla="*/ 4922803 w 8227481"/>
              <a:gd name="connsiteY32" fmla="*/ 8109723 h 8393800"/>
              <a:gd name="connsiteX33" fmla="*/ 4924802 w 8227481"/>
              <a:gd name="connsiteY33" fmla="*/ 8115099 h 8393800"/>
              <a:gd name="connsiteX34" fmla="*/ 4923191 w 8227481"/>
              <a:gd name="connsiteY34" fmla="*/ 8110955 h 8393800"/>
              <a:gd name="connsiteX35" fmla="*/ 4922803 w 8227481"/>
              <a:gd name="connsiteY35" fmla="*/ 8109723 h 8393800"/>
              <a:gd name="connsiteX36" fmla="*/ 3814916 w 8227481"/>
              <a:gd name="connsiteY36" fmla="*/ 8038264 h 8393800"/>
              <a:gd name="connsiteX37" fmla="*/ 3799505 w 8227481"/>
              <a:gd name="connsiteY37" fmla="*/ 8062698 h 8393800"/>
              <a:gd name="connsiteX38" fmla="*/ 3795639 w 8227481"/>
              <a:gd name="connsiteY38" fmla="*/ 8056812 h 8393800"/>
              <a:gd name="connsiteX39" fmla="*/ 3814916 w 8227481"/>
              <a:gd name="connsiteY39" fmla="*/ 8038264 h 8393800"/>
              <a:gd name="connsiteX40" fmla="*/ 5472671 w 8227481"/>
              <a:gd name="connsiteY40" fmla="*/ 7972314 h 8393800"/>
              <a:gd name="connsiteX41" fmla="*/ 5472671 w 8227481"/>
              <a:gd name="connsiteY41" fmla="*/ 7972314 h 8393800"/>
              <a:gd name="connsiteX42" fmla="*/ 3840282 w 8227481"/>
              <a:gd name="connsiteY42" fmla="*/ 7960175 h 8393800"/>
              <a:gd name="connsiteX43" fmla="*/ 3801726 w 8227481"/>
              <a:gd name="connsiteY43" fmla="*/ 8020695 h 8393800"/>
              <a:gd name="connsiteX44" fmla="*/ 3840282 w 8227481"/>
              <a:gd name="connsiteY44" fmla="*/ 7960175 h 8393800"/>
              <a:gd name="connsiteX45" fmla="*/ 4209224 w 8227481"/>
              <a:gd name="connsiteY45" fmla="*/ 7939037 h 8393800"/>
              <a:gd name="connsiteX46" fmla="*/ 4207450 w 8227481"/>
              <a:gd name="connsiteY46" fmla="*/ 7943206 h 8393800"/>
              <a:gd name="connsiteX47" fmla="*/ 4206779 w 8227481"/>
              <a:gd name="connsiteY47" fmla="*/ 7944190 h 8393800"/>
              <a:gd name="connsiteX48" fmla="*/ 4210617 w 8227481"/>
              <a:gd name="connsiteY48" fmla="*/ 7935771 h 8393800"/>
              <a:gd name="connsiteX49" fmla="*/ 4210545 w 8227481"/>
              <a:gd name="connsiteY49" fmla="*/ 7936261 h 8393800"/>
              <a:gd name="connsiteX50" fmla="*/ 4209224 w 8227481"/>
              <a:gd name="connsiteY50" fmla="*/ 7939037 h 8393800"/>
              <a:gd name="connsiteX51" fmla="*/ 4693634 w 8227481"/>
              <a:gd name="connsiteY51" fmla="*/ 7691842 h 8393800"/>
              <a:gd name="connsiteX52" fmla="*/ 4686341 w 8227481"/>
              <a:gd name="connsiteY52" fmla="*/ 7694115 h 8393800"/>
              <a:gd name="connsiteX53" fmla="*/ 4705619 w 8227481"/>
              <a:gd name="connsiteY53" fmla="*/ 7724376 h 8393800"/>
              <a:gd name="connsiteX54" fmla="*/ 4693634 w 8227481"/>
              <a:gd name="connsiteY54" fmla="*/ 7691842 h 8393800"/>
              <a:gd name="connsiteX55" fmla="*/ 4362109 w 8227481"/>
              <a:gd name="connsiteY55" fmla="*/ 7682328 h 8393800"/>
              <a:gd name="connsiteX56" fmla="*/ 4365722 w 8227481"/>
              <a:gd name="connsiteY56" fmla="*/ 7688258 h 8393800"/>
              <a:gd name="connsiteX57" fmla="*/ 4361157 w 8227481"/>
              <a:gd name="connsiteY57" fmla="*/ 7684109 h 8393800"/>
              <a:gd name="connsiteX58" fmla="*/ 4485447 w 8227481"/>
              <a:gd name="connsiteY58" fmla="*/ 7609190 h 8393800"/>
              <a:gd name="connsiteX59" fmla="*/ 4491535 w 8227481"/>
              <a:gd name="connsiteY59" fmla="*/ 7627738 h 8393800"/>
              <a:gd name="connsiteX60" fmla="*/ 4485447 w 8227481"/>
              <a:gd name="connsiteY60" fmla="*/ 7609190 h 8393800"/>
              <a:gd name="connsiteX61" fmla="*/ 4485447 w 8227481"/>
              <a:gd name="connsiteY61" fmla="*/ 7597477 h 8393800"/>
              <a:gd name="connsiteX62" fmla="*/ 4485447 w 8227481"/>
              <a:gd name="connsiteY62" fmla="*/ 7609190 h 8393800"/>
              <a:gd name="connsiteX63" fmla="*/ 4485447 w 8227481"/>
              <a:gd name="connsiteY63" fmla="*/ 7597477 h 8393800"/>
              <a:gd name="connsiteX64" fmla="*/ 4915446 w 8227481"/>
              <a:gd name="connsiteY64" fmla="*/ 7559939 h 8393800"/>
              <a:gd name="connsiteX65" fmla="*/ 4918689 w 8227481"/>
              <a:gd name="connsiteY65" fmla="*/ 7560384 h 8393800"/>
              <a:gd name="connsiteX66" fmla="*/ 4920680 w 8227481"/>
              <a:gd name="connsiteY66" fmla="*/ 7569889 h 8393800"/>
              <a:gd name="connsiteX67" fmla="*/ 4912601 w 8227481"/>
              <a:gd name="connsiteY67" fmla="*/ 7554527 h 8393800"/>
              <a:gd name="connsiteX68" fmla="*/ 4915446 w 8227481"/>
              <a:gd name="connsiteY68" fmla="*/ 7559939 h 8393800"/>
              <a:gd name="connsiteX69" fmla="*/ 4913363 w 8227481"/>
              <a:gd name="connsiteY69" fmla="*/ 7559653 h 8393800"/>
              <a:gd name="connsiteX70" fmla="*/ 4912601 w 8227481"/>
              <a:gd name="connsiteY70" fmla="*/ 7554527 h 8393800"/>
              <a:gd name="connsiteX71" fmla="*/ 2853588 w 8227481"/>
              <a:gd name="connsiteY71" fmla="*/ 7453700 h 8393800"/>
              <a:gd name="connsiteX72" fmla="*/ 2863648 w 8227481"/>
              <a:gd name="connsiteY72" fmla="*/ 7473526 h 8393800"/>
              <a:gd name="connsiteX73" fmla="*/ 2859605 w 8227481"/>
              <a:gd name="connsiteY73" fmla="*/ 7474213 h 8393800"/>
              <a:gd name="connsiteX74" fmla="*/ 2852043 w 8227481"/>
              <a:gd name="connsiteY74" fmla="*/ 7470155 h 8393800"/>
              <a:gd name="connsiteX75" fmla="*/ 2845956 w 8227481"/>
              <a:gd name="connsiteY75" fmla="*/ 7457465 h 8393800"/>
              <a:gd name="connsiteX76" fmla="*/ 2853588 w 8227481"/>
              <a:gd name="connsiteY76" fmla="*/ 7453700 h 8393800"/>
              <a:gd name="connsiteX77" fmla="*/ 4956936 w 8227481"/>
              <a:gd name="connsiteY77" fmla="*/ 7423627 h 8393800"/>
              <a:gd name="connsiteX78" fmla="*/ 4958007 w 8227481"/>
              <a:gd name="connsiteY78" fmla="*/ 7423969 h 8393800"/>
              <a:gd name="connsiteX79" fmla="*/ 4958861 w 8227481"/>
              <a:gd name="connsiteY79" fmla="*/ 7424245 h 8393800"/>
              <a:gd name="connsiteX80" fmla="*/ 4951157 w 8227481"/>
              <a:gd name="connsiteY80" fmla="*/ 7421774 h 8393800"/>
              <a:gd name="connsiteX81" fmla="*/ 4953725 w 8227481"/>
              <a:gd name="connsiteY81" fmla="*/ 7422596 h 8393800"/>
              <a:gd name="connsiteX82" fmla="*/ 4956936 w 8227481"/>
              <a:gd name="connsiteY82" fmla="*/ 7423627 h 8393800"/>
              <a:gd name="connsiteX83" fmla="*/ 4937967 w 8227481"/>
              <a:gd name="connsiteY83" fmla="*/ 7391514 h 8393800"/>
              <a:gd name="connsiteX84" fmla="*/ 4937967 w 8227481"/>
              <a:gd name="connsiteY84" fmla="*/ 7391514 h 8393800"/>
              <a:gd name="connsiteX85" fmla="*/ 6086039 w 8227481"/>
              <a:gd name="connsiteY85" fmla="*/ 7373928 h 8393800"/>
              <a:gd name="connsiteX86" fmla="*/ 6091176 w 8227481"/>
              <a:gd name="connsiteY86" fmla="*/ 7375849 h 8393800"/>
              <a:gd name="connsiteX87" fmla="*/ 6086039 w 8227481"/>
              <a:gd name="connsiteY87" fmla="*/ 7373928 h 8393800"/>
              <a:gd name="connsiteX88" fmla="*/ 4006536 w 8227481"/>
              <a:gd name="connsiteY88" fmla="*/ 7370099 h 8393800"/>
              <a:gd name="connsiteX89" fmla="*/ 3990445 w 8227481"/>
              <a:gd name="connsiteY89" fmla="*/ 7403777 h 8393800"/>
              <a:gd name="connsiteX90" fmla="*/ 3952904 w 8227481"/>
              <a:gd name="connsiteY90" fmla="*/ 7693689 h 8393800"/>
              <a:gd name="connsiteX91" fmla="*/ 3933626 w 8227481"/>
              <a:gd name="connsiteY91" fmla="*/ 7803017 h 8393800"/>
              <a:gd name="connsiteX92" fmla="*/ 3938253 w 8227481"/>
              <a:gd name="connsiteY92" fmla="*/ 7809020 h 8393800"/>
              <a:gd name="connsiteX93" fmla="*/ 3958992 w 8227481"/>
              <a:gd name="connsiteY93" fmla="*/ 7699545 h 8393800"/>
              <a:gd name="connsiteX94" fmla="*/ 3997546 w 8227481"/>
              <a:gd name="connsiteY94" fmla="*/ 7488701 h 8393800"/>
              <a:gd name="connsiteX95" fmla="*/ 4006536 w 8227481"/>
              <a:gd name="connsiteY95" fmla="*/ 7370099 h 8393800"/>
              <a:gd name="connsiteX96" fmla="*/ 4918689 w 8227481"/>
              <a:gd name="connsiteY96" fmla="*/ 7342706 h 8393800"/>
              <a:gd name="connsiteX97" fmla="*/ 4937967 w 8227481"/>
              <a:gd name="connsiteY97" fmla="*/ 7391514 h 8393800"/>
              <a:gd name="connsiteX98" fmla="*/ 4918689 w 8227481"/>
              <a:gd name="connsiteY98" fmla="*/ 7342706 h 8393800"/>
              <a:gd name="connsiteX99" fmla="*/ 6101425 w 8227481"/>
              <a:gd name="connsiteY99" fmla="*/ 7326989 h 8393800"/>
              <a:gd name="connsiteX100" fmla="*/ 6102496 w 8227481"/>
              <a:gd name="connsiteY100" fmla="*/ 7327332 h 8393800"/>
              <a:gd name="connsiteX101" fmla="*/ 6103351 w 8227481"/>
              <a:gd name="connsiteY101" fmla="*/ 7327607 h 8393800"/>
              <a:gd name="connsiteX102" fmla="*/ 6095647 w 8227481"/>
              <a:gd name="connsiteY102" fmla="*/ 7325136 h 8393800"/>
              <a:gd name="connsiteX103" fmla="*/ 6098215 w 8227481"/>
              <a:gd name="connsiteY103" fmla="*/ 7325959 h 8393800"/>
              <a:gd name="connsiteX104" fmla="*/ 6101425 w 8227481"/>
              <a:gd name="connsiteY104" fmla="*/ 7326989 h 8393800"/>
              <a:gd name="connsiteX105" fmla="*/ 7161391 w 8227481"/>
              <a:gd name="connsiteY105" fmla="*/ 7223379 h 8393800"/>
              <a:gd name="connsiteX106" fmla="*/ 7158415 w 8227481"/>
              <a:gd name="connsiteY106" fmla="*/ 7248085 h 8393800"/>
              <a:gd name="connsiteX107" fmla="*/ 7179028 w 8227481"/>
              <a:gd name="connsiteY107" fmla="*/ 7248085 h 8393800"/>
              <a:gd name="connsiteX108" fmla="*/ 7182153 w 8227481"/>
              <a:gd name="connsiteY108" fmla="*/ 7223380 h 8393800"/>
              <a:gd name="connsiteX109" fmla="*/ 7116594 w 8227481"/>
              <a:gd name="connsiteY109" fmla="*/ 7214822 h 8393800"/>
              <a:gd name="connsiteX110" fmla="*/ 7119645 w 8227481"/>
              <a:gd name="connsiteY110" fmla="*/ 7215046 h 8393800"/>
              <a:gd name="connsiteX111" fmla="*/ 7121282 w 8227481"/>
              <a:gd name="connsiteY111" fmla="*/ 7215715 h 8393800"/>
              <a:gd name="connsiteX112" fmla="*/ 7121766 w 8227481"/>
              <a:gd name="connsiteY112" fmla="*/ 7216757 h 8393800"/>
              <a:gd name="connsiteX113" fmla="*/ 7121282 w 8227481"/>
              <a:gd name="connsiteY113" fmla="*/ 7218171 h 8393800"/>
              <a:gd name="connsiteX114" fmla="*/ 7105506 w 8227481"/>
              <a:gd name="connsiteY114" fmla="*/ 7245927 h 8393800"/>
              <a:gd name="connsiteX115" fmla="*/ 7121430 w 8227481"/>
              <a:gd name="connsiteY115" fmla="*/ 7273684 h 8393800"/>
              <a:gd name="connsiteX116" fmla="*/ 7121840 w 8227481"/>
              <a:gd name="connsiteY116" fmla="*/ 7275061 h 8393800"/>
              <a:gd name="connsiteX117" fmla="*/ 7121394 w 8227481"/>
              <a:gd name="connsiteY117" fmla="*/ 7276176 h 8393800"/>
              <a:gd name="connsiteX118" fmla="*/ 7119794 w 8227481"/>
              <a:gd name="connsiteY118" fmla="*/ 7276883 h 8393800"/>
              <a:gd name="connsiteX119" fmla="*/ 7116817 w 8227481"/>
              <a:gd name="connsiteY119" fmla="*/ 7277106 h 8393800"/>
              <a:gd name="connsiteX120" fmla="*/ 7114138 w 8227481"/>
              <a:gd name="connsiteY120" fmla="*/ 7277033 h 8393800"/>
              <a:gd name="connsiteX121" fmla="*/ 7112427 w 8227481"/>
              <a:gd name="connsiteY121" fmla="*/ 7276734 h 8393800"/>
              <a:gd name="connsiteX122" fmla="*/ 7111385 w 8227481"/>
              <a:gd name="connsiteY122" fmla="*/ 7276139 h 8393800"/>
              <a:gd name="connsiteX123" fmla="*/ 7110641 w 8227481"/>
              <a:gd name="connsiteY123" fmla="*/ 7275172 h 8393800"/>
              <a:gd name="connsiteX124" fmla="*/ 7094270 w 8227481"/>
              <a:gd name="connsiteY124" fmla="*/ 7248904 h 8393800"/>
              <a:gd name="connsiteX125" fmla="*/ 7093228 w 8227481"/>
              <a:gd name="connsiteY125" fmla="*/ 7245704 h 8393800"/>
              <a:gd name="connsiteX126" fmla="*/ 7094344 w 8227481"/>
              <a:gd name="connsiteY126" fmla="*/ 7242578 h 8393800"/>
              <a:gd name="connsiteX127" fmla="*/ 7110418 w 8227481"/>
              <a:gd name="connsiteY127" fmla="*/ 7216757 h 8393800"/>
              <a:gd name="connsiteX128" fmla="*/ 7111199 w 8227481"/>
              <a:gd name="connsiteY128" fmla="*/ 7215790 h 8393800"/>
              <a:gd name="connsiteX129" fmla="*/ 7112278 w 8227481"/>
              <a:gd name="connsiteY129" fmla="*/ 7215194 h 8393800"/>
              <a:gd name="connsiteX130" fmla="*/ 7113952 w 8227481"/>
              <a:gd name="connsiteY130" fmla="*/ 7214896 h 8393800"/>
              <a:gd name="connsiteX131" fmla="*/ 7116594 w 8227481"/>
              <a:gd name="connsiteY131" fmla="*/ 7214822 h 8393800"/>
              <a:gd name="connsiteX132" fmla="*/ 7227769 w 8227481"/>
              <a:gd name="connsiteY132" fmla="*/ 7214822 h 8393800"/>
              <a:gd name="connsiteX133" fmla="*/ 7230448 w 8227481"/>
              <a:gd name="connsiteY133" fmla="*/ 7214897 h 8393800"/>
              <a:gd name="connsiteX134" fmla="*/ 7232159 w 8227481"/>
              <a:gd name="connsiteY134" fmla="*/ 7215194 h 8393800"/>
              <a:gd name="connsiteX135" fmla="*/ 7233201 w 8227481"/>
              <a:gd name="connsiteY135" fmla="*/ 7215789 h 8393800"/>
              <a:gd name="connsiteX136" fmla="*/ 7234019 w 8227481"/>
              <a:gd name="connsiteY136" fmla="*/ 7216757 h 8393800"/>
              <a:gd name="connsiteX137" fmla="*/ 7250316 w 8227481"/>
              <a:gd name="connsiteY137" fmla="*/ 7243025 h 8393800"/>
              <a:gd name="connsiteX138" fmla="*/ 7251357 w 8227481"/>
              <a:gd name="connsiteY138" fmla="*/ 7246225 h 8393800"/>
              <a:gd name="connsiteX139" fmla="*/ 7250242 w 8227481"/>
              <a:gd name="connsiteY139" fmla="*/ 7249425 h 8393800"/>
              <a:gd name="connsiteX140" fmla="*/ 7234168 w 8227481"/>
              <a:gd name="connsiteY140" fmla="*/ 7275172 h 8393800"/>
              <a:gd name="connsiteX141" fmla="*/ 7233387 w 8227481"/>
              <a:gd name="connsiteY141" fmla="*/ 7276140 h 8393800"/>
              <a:gd name="connsiteX142" fmla="*/ 7232308 w 8227481"/>
              <a:gd name="connsiteY142" fmla="*/ 7276735 h 8393800"/>
              <a:gd name="connsiteX143" fmla="*/ 7230634 w 8227481"/>
              <a:gd name="connsiteY143" fmla="*/ 7277033 h 8393800"/>
              <a:gd name="connsiteX144" fmla="*/ 7227992 w 8227481"/>
              <a:gd name="connsiteY144" fmla="*/ 7277106 h 8393800"/>
              <a:gd name="connsiteX145" fmla="*/ 7224941 w 8227481"/>
              <a:gd name="connsiteY145" fmla="*/ 7276883 h 8393800"/>
              <a:gd name="connsiteX146" fmla="*/ 7223304 w 8227481"/>
              <a:gd name="connsiteY146" fmla="*/ 7276214 h 8393800"/>
              <a:gd name="connsiteX147" fmla="*/ 7222783 w 8227481"/>
              <a:gd name="connsiteY147" fmla="*/ 7275172 h 8393800"/>
              <a:gd name="connsiteX148" fmla="*/ 7223304 w 8227481"/>
              <a:gd name="connsiteY148" fmla="*/ 7273833 h 8393800"/>
              <a:gd name="connsiteX149" fmla="*/ 7239080 w 8227481"/>
              <a:gd name="connsiteY149" fmla="*/ 7246001 h 8393800"/>
              <a:gd name="connsiteX150" fmla="*/ 7223155 w 8227481"/>
              <a:gd name="connsiteY150" fmla="*/ 7218245 h 8393800"/>
              <a:gd name="connsiteX151" fmla="*/ 7222746 w 8227481"/>
              <a:gd name="connsiteY151" fmla="*/ 7216868 h 8393800"/>
              <a:gd name="connsiteX152" fmla="*/ 7223192 w 8227481"/>
              <a:gd name="connsiteY152" fmla="*/ 7215753 h 8393800"/>
              <a:gd name="connsiteX153" fmla="*/ 7224792 w 8227481"/>
              <a:gd name="connsiteY153" fmla="*/ 7215046 h 8393800"/>
              <a:gd name="connsiteX154" fmla="*/ 7227769 w 8227481"/>
              <a:gd name="connsiteY154" fmla="*/ 7214822 h 8393800"/>
              <a:gd name="connsiteX155" fmla="*/ 7192050 w 8227481"/>
              <a:gd name="connsiteY155" fmla="*/ 7187884 h 8393800"/>
              <a:gd name="connsiteX156" fmla="*/ 7194840 w 8227481"/>
              <a:gd name="connsiteY156" fmla="*/ 7188033 h 8393800"/>
              <a:gd name="connsiteX157" fmla="*/ 7196440 w 8227481"/>
              <a:gd name="connsiteY157" fmla="*/ 7188442 h 8393800"/>
              <a:gd name="connsiteX158" fmla="*/ 7197147 w 8227481"/>
              <a:gd name="connsiteY158" fmla="*/ 7189112 h 8393800"/>
              <a:gd name="connsiteX159" fmla="*/ 7197258 w 8227481"/>
              <a:gd name="connsiteY159" fmla="*/ 7189968 h 8393800"/>
              <a:gd name="connsiteX160" fmla="*/ 7194281 w 8227481"/>
              <a:gd name="connsiteY160" fmla="*/ 7213929 h 8393800"/>
              <a:gd name="connsiteX161" fmla="*/ 7202840 w 8227481"/>
              <a:gd name="connsiteY161" fmla="*/ 7213929 h 8393800"/>
              <a:gd name="connsiteX162" fmla="*/ 7204663 w 8227481"/>
              <a:gd name="connsiteY162" fmla="*/ 7215082 h 8393800"/>
              <a:gd name="connsiteX163" fmla="*/ 7205370 w 8227481"/>
              <a:gd name="connsiteY163" fmla="*/ 7218691 h 8393800"/>
              <a:gd name="connsiteX164" fmla="*/ 7205184 w 8227481"/>
              <a:gd name="connsiteY164" fmla="*/ 7220849 h 8393800"/>
              <a:gd name="connsiteX165" fmla="*/ 7204663 w 8227481"/>
              <a:gd name="connsiteY165" fmla="*/ 7222300 h 8393800"/>
              <a:gd name="connsiteX166" fmla="*/ 7203845 w 8227481"/>
              <a:gd name="connsiteY166" fmla="*/ 7223119 h 8393800"/>
              <a:gd name="connsiteX167" fmla="*/ 7202840 w 8227481"/>
              <a:gd name="connsiteY167" fmla="*/ 7223380 h 8393800"/>
              <a:gd name="connsiteX168" fmla="*/ 7193092 w 8227481"/>
              <a:gd name="connsiteY168" fmla="*/ 7223379 h 8393800"/>
              <a:gd name="connsiteX169" fmla="*/ 7190115 w 8227481"/>
              <a:gd name="connsiteY169" fmla="*/ 7248085 h 8393800"/>
              <a:gd name="connsiteX170" fmla="*/ 7198747 w 8227481"/>
              <a:gd name="connsiteY170" fmla="*/ 7248086 h 8393800"/>
              <a:gd name="connsiteX171" fmla="*/ 7200570 w 8227481"/>
              <a:gd name="connsiteY171" fmla="*/ 7249201 h 8393800"/>
              <a:gd name="connsiteX172" fmla="*/ 7201277 w 8227481"/>
              <a:gd name="connsiteY172" fmla="*/ 7252848 h 8393800"/>
              <a:gd name="connsiteX173" fmla="*/ 7201054 w 8227481"/>
              <a:gd name="connsiteY173" fmla="*/ 7255005 h 8393800"/>
              <a:gd name="connsiteX174" fmla="*/ 7200533 w 8227481"/>
              <a:gd name="connsiteY174" fmla="*/ 7256457 h 8393800"/>
              <a:gd name="connsiteX175" fmla="*/ 7199752 w 8227481"/>
              <a:gd name="connsiteY175" fmla="*/ 7257276 h 8393800"/>
              <a:gd name="connsiteX176" fmla="*/ 7198747 w 8227481"/>
              <a:gd name="connsiteY176" fmla="*/ 7257536 h 8393800"/>
              <a:gd name="connsiteX177" fmla="*/ 7188850 w 8227481"/>
              <a:gd name="connsiteY177" fmla="*/ 7257536 h 8393800"/>
              <a:gd name="connsiteX178" fmla="*/ 7185725 w 8227481"/>
              <a:gd name="connsiteY178" fmla="*/ 7282985 h 8393800"/>
              <a:gd name="connsiteX179" fmla="*/ 7185427 w 8227481"/>
              <a:gd name="connsiteY179" fmla="*/ 7283916 h 8393800"/>
              <a:gd name="connsiteX180" fmla="*/ 7184609 w 8227481"/>
              <a:gd name="connsiteY180" fmla="*/ 7284585 h 8393800"/>
              <a:gd name="connsiteX181" fmla="*/ 7182970 w 8227481"/>
              <a:gd name="connsiteY181" fmla="*/ 7284958 h 8393800"/>
              <a:gd name="connsiteX182" fmla="*/ 7180218 w 8227481"/>
              <a:gd name="connsiteY182" fmla="*/ 7285069 h 8393800"/>
              <a:gd name="connsiteX183" fmla="*/ 7177390 w 8227481"/>
              <a:gd name="connsiteY183" fmla="*/ 7284957 h 8393800"/>
              <a:gd name="connsiteX184" fmla="*/ 7175679 w 8227481"/>
              <a:gd name="connsiteY184" fmla="*/ 7284586 h 8393800"/>
              <a:gd name="connsiteX185" fmla="*/ 7174860 w 8227481"/>
              <a:gd name="connsiteY185" fmla="*/ 7283916 h 8393800"/>
              <a:gd name="connsiteX186" fmla="*/ 7174710 w 8227481"/>
              <a:gd name="connsiteY186" fmla="*/ 7282986 h 8393800"/>
              <a:gd name="connsiteX187" fmla="*/ 7177837 w 8227481"/>
              <a:gd name="connsiteY187" fmla="*/ 7257536 h 8393800"/>
              <a:gd name="connsiteX188" fmla="*/ 7157150 w 8227481"/>
              <a:gd name="connsiteY188" fmla="*/ 7257536 h 8393800"/>
              <a:gd name="connsiteX189" fmla="*/ 7154024 w 8227481"/>
              <a:gd name="connsiteY189" fmla="*/ 7282985 h 8393800"/>
              <a:gd name="connsiteX190" fmla="*/ 7153689 w 8227481"/>
              <a:gd name="connsiteY190" fmla="*/ 7283916 h 8393800"/>
              <a:gd name="connsiteX191" fmla="*/ 7152945 w 8227481"/>
              <a:gd name="connsiteY191" fmla="*/ 7284586 h 8393800"/>
              <a:gd name="connsiteX192" fmla="*/ 7151345 w 8227481"/>
              <a:gd name="connsiteY192" fmla="*/ 7284957 h 8393800"/>
              <a:gd name="connsiteX193" fmla="*/ 7148592 w 8227481"/>
              <a:gd name="connsiteY193" fmla="*/ 7285069 h 8393800"/>
              <a:gd name="connsiteX194" fmla="*/ 7145690 w 8227481"/>
              <a:gd name="connsiteY194" fmla="*/ 7284958 h 8393800"/>
              <a:gd name="connsiteX195" fmla="*/ 7143978 w 8227481"/>
              <a:gd name="connsiteY195" fmla="*/ 7284586 h 8393800"/>
              <a:gd name="connsiteX196" fmla="*/ 7143160 w 8227481"/>
              <a:gd name="connsiteY196" fmla="*/ 7283915 h 8393800"/>
              <a:gd name="connsiteX197" fmla="*/ 7143011 w 8227481"/>
              <a:gd name="connsiteY197" fmla="*/ 7282985 h 8393800"/>
              <a:gd name="connsiteX198" fmla="*/ 7146062 w 8227481"/>
              <a:gd name="connsiteY198" fmla="*/ 7257536 h 8393800"/>
              <a:gd name="connsiteX199" fmla="*/ 7137430 w 8227481"/>
              <a:gd name="connsiteY199" fmla="*/ 7257537 h 8393800"/>
              <a:gd name="connsiteX200" fmla="*/ 7135607 w 8227481"/>
              <a:gd name="connsiteY200" fmla="*/ 7256457 h 8393800"/>
              <a:gd name="connsiteX201" fmla="*/ 7134900 w 8227481"/>
              <a:gd name="connsiteY201" fmla="*/ 7252848 h 8393800"/>
              <a:gd name="connsiteX202" fmla="*/ 7135123 w 8227481"/>
              <a:gd name="connsiteY202" fmla="*/ 7250689 h 8393800"/>
              <a:gd name="connsiteX203" fmla="*/ 7135644 w 8227481"/>
              <a:gd name="connsiteY203" fmla="*/ 7249238 h 8393800"/>
              <a:gd name="connsiteX204" fmla="*/ 7136388 w 8227481"/>
              <a:gd name="connsiteY204" fmla="*/ 7248383 h 8393800"/>
              <a:gd name="connsiteX205" fmla="*/ 7137430 w 8227481"/>
              <a:gd name="connsiteY205" fmla="*/ 7248085 h 8393800"/>
              <a:gd name="connsiteX206" fmla="*/ 7147401 w 8227481"/>
              <a:gd name="connsiteY206" fmla="*/ 7248085 h 8393800"/>
              <a:gd name="connsiteX207" fmla="*/ 7150452 w 8227481"/>
              <a:gd name="connsiteY207" fmla="*/ 7223380 h 8393800"/>
              <a:gd name="connsiteX208" fmla="*/ 7141448 w 8227481"/>
              <a:gd name="connsiteY208" fmla="*/ 7223380 h 8393800"/>
              <a:gd name="connsiteX209" fmla="*/ 7139625 w 8227481"/>
              <a:gd name="connsiteY209" fmla="*/ 7222264 h 8393800"/>
              <a:gd name="connsiteX210" fmla="*/ 7138918 w 8227481"/>
              <a:gd name="connsiteY210" fmla="*/ 7218766 h 8393800"/>
              <a:gd name="connsiteX211" fmla="*/ 7139625 w 8227481"/>
              <a:gd name="connsiteY211" fmla="*/ 7215046 h 8393800"/>
              <a:gd name="connsiteX212" fmla="*/ 7141448 w 8227481"/>
              <a:gd name="connsiteY212" fmla="*/ 7213929 h 8393800"/>
              <a:gd name="connsiteX213" fmla="*/ 7151569 w 8227481"/>
              <a:gd name="connsiteY213" fmla="*/ 7213929 h 8393800"/>
              <a:gd name="connsiteX214" fmla="*/ 7154620 w 8227481"/>
              <a:gd name="connsiteY214" fmla="*/ 7190042 h 8393800"/>
              <a:gd name="connsiteX215" fmla="*/ 7154955 w 8227481"/>
              <a:gd name="connsiteY215" fmla="*/ 7189112 h 8393800"/>
              <a:gd name="connsiteX216" fmla="*/ 7155847 w 8227481"/>
              <a:gd name="connsiteY216" fmla="*/ 7188443 h 8393800"/>
              <a:gd name="connsiteX217" fmla="*/ 7157596 w 8227481"/>
              <a:gd name="connsiteY217" fmla="*/ 7188033 h 8393800"/>
              <a:gd name="connsiteX218" fmla="*/ 7160424 w 8227481"/>
              <a:gd name="connsiteY218" fmla="*/ 7187884 h 8393800"/>
              <a:gd name="connsiteX219" fmla="*/ 7163251 w 8227481"/>
              <a:gd name="connsiteY219" fmla="*/ 7188033 h 8393800"/>
              <a:gd name="connsiteX220" fmla="*/ 7164852 w 8227481"/>
              <a:gd name="connsiteY220" fmla="*/ 7188443 h 8393800"/>
              <a:gd name="connsiteX221" fmla="*/ 7165559 w 8227481"/>
              <a:gd name="connsiteY221" fmla="*/ 7189112 h 8393800"/>
              <a:gd name="connsiteX222" fmla="*/ 7165707 w 8227481"/>
              <a:gd name="connsiteY222" fmla="*/ 7189968 h 8393800"/>
              <a:gd name="connsiteX223" fmla="*/ 7162582 w 8227481"/>
              <a:gd name="connsiteY223" fmla="*/ 7213930 h 8393800"/>
              <a:gd name="connsiteX224" fmla="*/ 7183269 w 8227481"/>
              <a:gd name="connsiteY224" fmla="*/ 7213929 h 8393800"/>
              <a:gd name="connsiteX225" fmla="*/ 7186171 w 8227481"/>
              <a:gd name="connsiteY225" fmla="*/ 7190042 h 8393800"/>
              <a:gd name="connsiteX226" fmla="*/ 7186543 w 8227481"/>
              <a:gd name="connsiteY226" fmla="*/ 7189112 h 8393800"/>
              <a:gd name="connsiteX227" fmla="*/ 7187436 w 8227481"/>
              <a:gd name="connsiteY227" fmla="*/ 7188443 h 8393800"/>
              <a:gd name="connsiteX228" fmla="*/ 7189148 w 8227481"/>
              <a:gd name="connsiteY228" fmla="*/ 7188033 h 8393800"/>
              <a:gd name="connsiteX229" fmla="*/ 7192050 w 8227481"/>
              <a:gd name="connsiteY229" fmla="*/ 7187884 h 8393800"/>
              <a:gd name="connsiteX230" fmla="*/ 4144266 w 8227481"/>
              <a:gd name="connsiteY230" fmla="*/ 7181957 h 8393800"/>
              <a:gd name="connsiteX231" fmla="*/ 4116258 w 8227481"/>
              <a:gd name="connsiteY231" fmla="*/ 7312996 h 8393800"/>
              <a:gd name="connsiteX232" fmla="*/ 4047264 w 8227481"/>
              <a:gd name="connsiteY232" fmla="*/ 7591196 h 8393800"/>
              <a:gd name="connsiteX233" fmla="*/ 4035089 w 8227481"/>
              <a:gd name="connsiteY233" fmla="*/ 7729807 h 8393800"/>
              <a:gd name="connsiteX234" fmla="*/ 4021897 w 8227481"/>
              <a:gd name="connsiteY234" fmla="*/ 7850847 h 8393800"/>
              <a:gd name="connsiteX235" fmla="*/ 4027985 w 8227481"/>
              <a:gd name="connsiteY235" fmla="*/ 7869393 h 8393800"/>
              <a:gd name="connsiteX236" fmla="*/ 4041176 w 8227481"/>
              <a:gd name="connsiteY236" fmla="*/ 7863537 h 8393800"/>
              <a:gd name="connsiteX237" fmla="*/ 4027985 w 8227481"/>
              <a:gd name="connsiteY237" fmla="*/ 7929914 h 8393800"/>
              <a:gd name="connsiteX238" fmla="*/ 4033979 w 8227481"/>
              <a:gd name="connsiteY238" fmla="*/ 7937327 h 8393800"/>
              <a:gd name="connsiteX239" fmla="*/ 4035089 w 8227481"/>
              <a:gd name="connsiteY239" fmla="*/ 7935771 h 8393800"/>
              <a:gd name="connsiteX240" fmla="*/ 4078716 w 8227481"/>
              <a:gd name="connsiteY240" fmla="*/ 7899654 h 8393800"/>
              <a:gd name="connsiteX241" fmla="*/ 4084804 w 8227481"/>
              <a:gd name="connsiteY241" fmla="*/ 7869393 h 8393800"/>
              <a:gd name="connsiteX242" fmla="*/ 4104082 w 8227481"/>
              <a:gd name="connsiteY242" fmla="*/ 7850847 h 8393800"/>
              <a:gd name="connsiteX243" fmla="*/ 4141623 w 8227481"/>
              <a:gd name="connsiteY243" fmla="*/ 7681975 h 8393800"/>
              <a:gd name="connsiteX244" fmla="*/ 4166988 w 8227481"/>
              <a:gd name="connsiteY244" fmla="*/ 7500414 h 8393800"/>
              <a:gd name="connsiteX245" fmla="*/ 4190325 w 8227481"/>
              <a:gd name="connsiteY245" fmla="*/ 7366562 h 8393800"/>
              <a:gd name="connsiteX246" fmla="*/ 4200085 w 8227481"/>
              <a:gd name="connsiteY246" fmla="*/ 7305794 h 8393800"/>
              <a:gd name="connsiteX247" fmla="*/ 4280765 w 8227481"/>
              <a:gd name="connsiteY247" fmla="*/ 7135929 h 8393800"/>
              <a:gd name="connsiteX248" fmla="*/ 4276482 w 8227481"/>
              <a:gd name="connsiteY248" fmla="*/ 7161438 h 8393800"/>
              <a:gd name="connsiteX249" fmla="*/ 4303783 w 8227481"/>
              <a:gd name="connsiteY249" fmla="*/ 7221495 h 8393800"/>
              <a:gd name="connsiteX250" fmla="*/ 4310088 w 8227481"/>
              <a:gd name="connsiteY250" fmla="*/ 7200989 h 8393800"/>
              <a:gd name="connsiteX251" fmla="*/ 6044916 w 8227481"/>
              <a:gd name="connsiteY251" fmla="*/ 7114290 h 8393800"/>
              <a:gd name="connsiteX252" fmla="*/ 6051004 w 8227481"/>
              <a:gd name="connsiteY252" fmla="*/ 7132838 h 8393800"/>
              <a:gd name="connsiteX253" fmla="*/ 6044916 w 8227481"/>
              <a:gd name="connsiteY253" fmla="*/ 7114290 h 8393800"/>
              <a:gd name="connsiteX254" fmla="*/ 4285236 w 8227481"/>
              <a:gd name="connsiteY254" fmla="*/ 7108589 h 8393800"/>
              <a:gd name="connsiteX255" fmla="*/ 4282796 w 8227481"/>
              <a:gd name="connsiteY255" fmla="*/ 7123735 h 8393800"/>
              <a:gd name="connsiteX256" fmla="*/ 4292167 w 8227481"/>
              <a:gd name="connsiteY256" fmla="*/ 7146043 h 8393800"/>
              <a:gd name="connsiteX257" fmla="*/ 4290049 w 8227481"/>
              <a:gd name="connsiteY257" fmla="*/ 7124679 h 8393800"/>
              <a:gd name="connsiteX258" fmla="*/ 6038827 w 8227481"/>
              <a:gd name="connsiteY258" fmla="*/ 7095744 h 8393800"/>
              <a:gd name="connsiteX259" fmla="*/ 6044916 w 8227481"/>
              <a:gd name="connsiteY259" fmla="*/ 7114290 h 8393800"/>
              <a:gd name="connsiteX260" fmla="*/ 6038827 w 8227481"/>
              <a:gd name="connsiteY260" fmla="*/ 7095744 h 8393800"/>
              <a:gd name="connsiteX261" fmla="*/ 4320952 w 8227481"/>
              <a:gd name="connsiteY261" fmla="*/ 7085494 h 8393800"/>
              <a:gd name="connsiteX262" fmla="*/ 4321760 w 8227481"/>
              <a:gd name="connsiteY262" fmla="*/ 7088241 h 8393800"/>
              <a:gd name="connsiteX263" fmla="*/ 4325715 w 8227481"/>
              <a:gd name="connsiteY263" fmla="*/ 7089254 h 8393800"/>
              <a:gd name="connsiteX264" fmla="*/ 4325744 w 8227481"/>
              <a:gd name="connsiteY264" fmla="*/ 7088407 h 8393800"/>
              <a:gd name="connsiteX265" fmla="*/ 4796651 w 8227481"/>
              <a:gd name="connsiteY265" fmla="*/ 7072671 h 8393800"/>
              <a:gd name="connsiteX266" fmla="*/ 4793891 w 8227481"/>
              <a:gd name="connsiteY266" fmla="*/ 7078174 h 8393800"/>
              <a:gd name="connsiteX267" fmla="*/ 4799979 w 8227481"/>
              <a:gd name="connsiteY267" fmla="*/ 7089887 h 8393800"/>
              <a:gd name="connsiteX268" fmla="*/ 4799979 w 8227481"/>
              <a:gd name="connsiteY268" fmla="*/ 7073141 h 8393800"/>
              <a:gd name="connsiteX269" fmla="*/ 4796651 w 8227481"/>
              <a:gd name="connsiteY269" fmla="*/ 7072671 h 8393800"/>
              <a:gd name="connsiteX270" fmla="*/ 6019550 w 8227481"/>
              <a:gd name="connsiteY270" fmla="*/ 7047913 h 8393800"/>
              <a:gd name="connsiteX271" fmla="*/ 6038827 w 8227481"/>
              <a:gd name="connsiteY271" fmla="*/ 7095744 h 8393800"/>
              <a:gd name="connsiteX272" fmla="*/ 6019550 w 8227481"/>
              <a:gd name="connsiteY272" fmla="*/ 7047913 h 8393800"/>
              <a:gd name="connsiteX273" fmla="*/ 4168005 w 8227481"/>
              <a:gd name="connsiteY273" fmla="*/ 7042063 h 8393800"/>
              <a:gd name="connsiteX274" fmla="*/ 4163968 w 8227481"/>
              <a:gd name="connsiteY274" fmla="*/ 7067281 h 8393800"/>
              <a:gd name="connsiteX275" fmla="*/ 4194712 w 8227481"/>
              <a:gd name="connsiteY275" fmla="*/ 7132288 h 8393800"/>
              <a:gd name="connsiteX276" fmla="*/ 4200087 w 8227481"/>
              <a:gd name="connsiteY276" fmla="*/ 7144930 h 8393800"/>
              <a:gd name="connsiteX277" fmla="*/ 4203852 w 8227481"/>
              <a:gd name="connsiteY277" fmla="*/ 7119986 h 8393800"/>
              <a:gd name="connsiteX278" fmla="*/ 4343913 w 8227481"/>
              <a:gd name="connsiteY278" fmla="*/ 6981355 h 8393800"/>
              <a:gd name="connsiteX279" fmla="*/ 4349620 w 8227481"/>
              <a:gd name="connsiteY279" fmla="*/ 6985991 h 8393800"/>
              <a:gd name="connsiteX280" fmla="*/ 4347052 w 8227481"/>
              <a:gd name="connsiteY280" fmla="*/ 7009877 h 8393800"/>
              <a:gd name="connsiteX281" fmla="*/ 4343532 w 8227481"/>
              <a:gd name="connsiteY281" fmla="*/ 7004539 h 8393800"/>
              <a:gd name="connsiteX282" fmla="*/ 4343913 w 8227481"/>
              <a:gd name="connsiteY282" fmla="*/ 6981355 h 8393800"/>
              <a:gd name="connsiteX283" fmla="*/ 4306954 w 8227481"/>
              <a:gd name="connsiteY283" fmla="*/ 6972592 h 8393800"/>
              <a:gd name="connsiteX284" fmla="*/ 4301093 w 8227481"/>
              <a:gd name="connsiteY284" fmla="*/ 7009980 h 8393800"/>
              <a:gd name="connsiteX285" fmla="*/ 4320318 w 8227481"/>
              <a:gd name="connsiteY285" fmla="*/ 7048036 h 8393800"/>
              <a:gd name="connsiteX286" fmla="*/ 4330302 w 8227481"/>
              <a:gd name="connsiteY286" fmla="*/ 7072580 h 8393800"/>
              <a:gd name="connsiteX287" fmla="*/ 4336430 w 8227481"/>
              <a:gd name="connsiteY287" fmla="*/ 7052369 h 8393800"/>
              <a:gd name="connsiteX288" fmla="*/ 4334908 w 8227481"/>
              <a:gd name="connsiteY288" fmla="*/ 7096294 h 8393800"/>
              <a:gd name="connsiteX289" fmla="*/ 4331088 w 8227481"/>
              <a:gd name="connsiteY289" fmla="*/ 7108895 h 8393800"/>
              <a:gd name="connsiteX290" fmla="*/ 4340357 w 8227481"/>
              <a:gd name="connsiteY290" fmla="*/ 7120147 h 8393800"/>
              <a:gd name="connsiteX291" fmla="*/ 4346995 w 8227481"/>
              <a:gd name="connsiteY291" fmla="*/ 7136729 h 8393800"/>
              <a:gd name="connsiteX292" fmla="*/ 4352061 w 8227481"/>
              <a:gd name="connsiteY292" fmla="*/ 7083056 h 8393800"/>
              <a:gd name="connsiteX293" fmla="*/ 4352731 w 8227481"/>
              <a:gd name="connsiteY293" fmla="*/ 7078811 h 8393800"/>
              <a:gd name="connsiteX294" fmla="*/ 4339604 w 8227481"/>
              <a:gd name="connsiteY294" fmla="*/ 7048351 h 8393800"/>
              <a:gd name="connsiteX295" fmla="*/ 4339142 w 8227481"/>
              <a:gd name="connsiteY295" fmla="*/ 7048937 h 8393800"/>
              <a:gd name="connsiteX296" fmla="*/ 4336430 w 8227481"/>
              <a:gd name="connsiteY296" fmla="*/ 7052369 h 8393800"/>
              <a:gd name="connsiteX297" fmla="*/ 4339604 w 8227481"/>
              <a:gd name="connsiteY297" fmla="*/ 7048350 h 8393800"/>
              <a:gd name="connsiteX298" fmla="*/ 5802296 w 8227481"/>
              <a:gd name="connsiteY298" fmla="*/ 6964013 h 8393800"/>
              <a:gd name="connsiteX299" fmla="*/ 5812566 w 8227481"/>
              <a:gd name="connsiteY299" fmla="*/ 6993250 h 8393800"/>
              <a:gd name="connsiteX300" fmla="*/ 5799379 w 8227481"/>
              <a:gd name="connsiteY300" fmla="*/ 6968847 h 8393800"/>
              <a:gd name="connsiteX301" fmla="*/ 5802296 w 8227481"/>
              <a:gd name="connsiteY301" fmla="*/ 6964013 h 8393800"/>
              <a:gd name="connsiteX302" fmla="*/ 5844020 w 8227481"/>
              <a:gd name="connsiteY302" fmla="*/ 6950301 h 8393800"/>
              <a:gd name="connsiteX303" fmla="*/ 5850109 w 8227481"/>
              <a:gd name="connsiteY303" fmla="*/ 6968846 h 8393800"/>
              <a:gd name="connsiteX304" fmla="*/ 5844020 w 8227481"/>
              <a:gd name="connsiteY304" fmla="*/ 6950301 h 8393800"/>
              <a:gd name="connsiteX305" fmla="*/ 4188460 w 8227481"/>
              <a:gd name="connsiteY305" fmla="*/ 6931398 h 8393800"/>
              <a:gd name="connsiteX306" fmla="*/ 4182655 w 8227481"/>
              <a:gd name="connsiteY306" fmla="*/ 6961203 h 8393800"/>
              <a:gd name="connsiteX307" fmla="*/ 4206681 w 8227481"/>
              <a:gd name="connsiteY307" fmla="*/ 7007891 h 8393800"/>
              <a:gd name="connsiteX308" fmla="*/ 4217259 w 8227481"/>
              <a:gd name="connsiteY308" fmla="*/ 7031161 h 8393800"/>
              <a:gd name="connsiteX309" fmla="*/ 4221344 w 8227481"/>
              <a:gd name="connsiteY309" fmla="*/ 7004094 h 8393800"/>
              <a:gd name="connsiteX310" fmla="*/ 4189179 w 8227481"/>
              <a:gd name="connsiteY310" fmla="*/ 6932730 h 8393800"/>
              <a:gd name="connsiteX311" fmla="*/ 5824744 w 8227481"/>
              <a:gd name="connsiteY311" fmla="*/ 6902470 h 8393800"/>
              <a:gd name="connsiteX312" fmla="*/ 5844020 w 8227481"/>
              <a:gd name="connsiteY312" fmla="*/ 6950301 h 8393800"/>
              <a:gd name="connsiteX313" fmla="*/ 5824744 w 8227481"/>
              <a:gd name="connsiteY313" fmla="*/ 6902470 h 8393800"/>
              <a:gd name="connsiteX314" fmla="*/ 4319020 w 8227481"/>
              <a:gd name="connsiteY314" fmla="*/ 6897097 h 8393800"/>
              <a:gd name="connsiteX315" fmla="*/ 4318166 w 8227481"/>
              <a:gd name="connsiteY315" fmla="*/ 6901068 h 8393800"/>
              <a:gd name="connsiteX316" fmla="*/ 4312290 w 8227481"/>
              <a:gd name="connsiteY316" fmla="*/ 6938555 h 8393800"/>
              <a:gd name="connsiteX317" fmla="*/ 4328181 w 8227481"/>
              <a:gd name="connsiteY317" fmla="*/ 6968847 h 8393800"/>
              <a:gd name="connsiteX318" fmla="*/ 4358803 w 8227481"/>
              <a:gd name="connsiteY318" fmla="*/ 7040358 h 8393800"/>
              <a:gd name="connsiteX319" fmla="*/ 4365347 w 8227481"/>
              <a:gd name="connsiteY319" fmla="*/ 6998925 h 8393800"/>
              <a:gd name="connsiteX320" fmla="*/ 4365496 w 8227481"/>
              <a:gd name="connsiteY320" fmla="*/ 6997993 h 8393800"/>
              <a:gd name="connsiteX321" fmla="*/ 4350597 w 8227481"/>
              <a:gd name="connsiteY321" fmla="*/ 6964788 h 8393800"/>
              <a:gd name="connsiteX322" fmla="*/ 4349620 w 8227481"/>
              <a:gd name="connsiteY322" fmla="*/ 6967445 h 8393800"/>
              <a:gd name="connsiteX323" fmla="*/ 4349379 w 8227481"/>
              <a:gd name="connsiteY323" fmla="*/ 6962074 h 8393800"/>
              <a:gd name="connsiteX324" fmla="*/ 4330464 w 8227481"/>
              <a:gd name="connsiteY324" fmla="*/ 6919918 h 8393800"/>
              <a:gd name="connsiteX325" fmla="*/ 4755844 w 8227481"/>
              <a:gd name="connsiteY325" fmla="*/ 6892221 h 8393800"/>
              <a:gd name="connsiteX326" fmla="*/ 4749247 w 8227481"/>
              <a:gd name="connsiteY326" fmla="*/ 6896612 h 8393800"/>
              <a:gd name="connsiteX327" fmla="*/ 4762438 w 8227481"/>
              <a:gd name="connsiteY327" fmla="*/ 6896612 h 8393800"/>
              <a:gd name="connsiteX328" fmla="*/ 4755844 w 8227481"/>
              <a:gd name="connsiteY328" fmla="*/ 6892221 h 8393800"/>
              <a:gd name="connsiteX329" fmla="*/ 4199973 w 8227481"/>
              <a:gd name="connsiteY329" fmla="*/ 6872277 h 8393800"/>
              <a:gd name="connsiteX330" fmla="*/ 4195508 w 8227481"/>
              <a:gd name="connsiteY330" fmla="*/ 6895207 h 8393800"/>
              <a:gd name="connsiteX331" fmla="*/ 4202274 w 8227481"/>
              <a:gd name="connsiteY331" fmla="*/ 6907273 h 8393800"/>
              <a:gd name="connsiteX332" fmla="*/ 4214544 w 8227481"/>
              <a:gd name="connsiteY332" fmla="*/ 6902469 h 8393800"/>
              <a:gd name="connsiteX333" fmla="*/ 5756429 w 8227481"/>
              <a:gd name="connsiteY333" fmla="*/ 6862234 h 8393800"/>
              <a:gd name="connsiteX334" fmla="*/ 5761836 w 8227481"/>
              <a:gd name="connsiteY334" fmla="*/ 6866352 h 8393800"/>
              <a:gd name="connsiteX335" fmla="*/ 5758411 w 8227481"/>
              <a:gd name="connsiteY335" fmla="*/ 6863745 h 8393800"/>
              <a:gd name="connsiteX336" fmla="*/ 5754774 w 8227481"/>
              <a:gd name="connsiteY336" fmla="*/ 6860973 h 8393800"/>
              <a:gd name="connsiteX337" fmla="*/ 5756429 w 8227481"/>
              <a:gd name="connsiteY337" fmla="*/ 6862234 h 8393800"/>
              <a:gd name="connsiteX338" fmla="*/ 5754844 w 8227481"/>
              <a:gd name="connsiteY338" fmla="*/ 6861027 h 8393800"/>
              <a:gd name="connsiteX339" fmla="*/ 5751563 w 8227481"/>
              <a:gd name="connsiteY339" fmla="*/ 6858529 h 8393800"/>
              <a:gd name="connsiteX340" fmla="*/ 5752705 w 8227481"/>
              <a:gd name="connsiteY340" fmla="*/ 6859397 h 8393800"/>
              <a:gd name="connsiteX341" fmla="*/ 5754774 w 8227481"/>
              <a:gd name="connsiteY341" fmla="*/ 6860973 h 8393800"/>
              <a:gd name="connsiteX342" fmla="*/ 5806480 w 8227481"/>
              <a:gd name="connsiteY342" fmla="*/ 6853663 h 8393800"/>
              <a:gd name="connsiteX343" fmla="*/ 5812567 w 8227481"/>
              <a:gd name="connsiteY343" fmla="*/ 6872209 h 8393800"/>
              <a:gd name="connsiteX344" fmla="*/ 5806480 w 8227481"/>
              <a:gd name="connsiteY344" fmla="*/ 6853663 h 8393800"/>
              <a:gd name="connsiteX345" fmla="*/ 4051064 w 8227481"/>
              <a:gd name="connsiteY345" fmla="*/ 6808369 h 8393800"/>
              <a:gd name="connsiteX346" fmla="*/ 4046603 w 8227481"/>
              <a:gd name="connsiteY346" fmla="*/ 6833015 h 8393800"/>
              <a:gd name="connsiteX347" fmla="*/ 4056741 w 8227481"/>
              <a:gd name="connsiteY347" fmla="*/ 6852539 h 8393800"/>
              <a:gd name="connsiteX348" fmla="*/ 4059439 w 8227481"/>
              <a:gd name="connsiteY348" fmla="*/ 6834690 h 8393800"/>
              <a:gd name="connsiteX349" fmla="*/ 4060787 w 8227481"/>
              <a:gd name="connsiteY349" fmla="*/ 6826533 h 8393800"/>
              <a:gd name="connsiteX350" fmla="*/ 4052713 w 8227481"/>
              <a:gd name="connsiteY350" fmla="*/ 6811323 h 8393800"/>
              <a:gd name="connsiteX351" fmla="*/ 4494162 w 8227481"/>
              <a:gd name="connsiteY351" fmla="*/ 6807806 h 8393800"/>
              <a:gd name="connsiteX352" fmla="*/ 4489925 w 8227481"/>
              <a:gd name="connsiteY352" fmla="*/ 6822844 h 8393800"/>
              <a:gd name="connsiteX353" fmla="*/ 4522988 w 8227481"/>
              <a:gd name="connsiteY353" fmla="*/ 6890756 h 8393800"/>
              <a:gd name="connsiteX354" fmla="*/ 4542266 w 8227481"/>
              <a:gd name="connsiteY354" fmla="*/ 6914183 h 8393800"/>
              <a:gd name="connsiteX355" fmla="*/ 5787201 w 8227481"/>
              <a:gd name="connsiteY355" fmla="*/ 6805832 h 8393800"/>
              <a:gd name="connsiteX356" fmla="*/ 5806480 w 8227481"/>
              <a:gd name="connsiteY356" fmla="*/ 6853663 h 8393800"/>
              <a:gd name="connsiteX357" fmla="*/ 5787201 w 8227481"/>
              <a:gd name="connsiteY357" fmla="*/ 6805832 h 8393800"/>
              <a:gd name="connsiteX358" fmla="*/ 4215758 w 8227481"/>
              <a:gd name="connsiteY358" fmla="*/ 6791226 h 8393800"/>
              <a:gd name="connsiteX359" fmla="*/ 4208999 w 8227481"/>
              <a:gd name="connsiteY359" fmla="*/ 6825931 h 8393800"/>
              <a:gd name="connsiteX360" fmla="*/ 4226466 w 8227481"/>
              <a:gd name="connsiteY360" fmla="*/ 6857810 h 8393800"/>
              <a:gd name="connsiteX361" fmla="*/ 4240212 w 8227481"/>
              <a:gd name="connsiteY361" fmla="*/ 6885963 h 8393800"/>
              <a:gd name="connsiteX362" fmla="*/ 4246375 w 8227481"/>
              <a:gd name="connsiteY362" fmla="*/ 6847771 h 8393800"/>
              <a:gd name="connsiteX363" fmla="*/ 4245855 w 8227481"/>
              <a:gd name="connsiteY363" fmla="*/ 6846707 h 8393800"/>
              <a:gd name="connsiteX364" fmla="*/ 5775028 w 8227481"/>
              <a:gd name="connsiteY364" fmla="*/ 6775571 h 8393800"/>
              <a:gd name="connsiteX365" fmla="*/ 5787201 w 8227481"/>
              <a:gd name="connsiteY365" fmla="*/ 6805832 h 8393800"/>
              <a:gd name="connsiteX366" fmla="*/ 5775028 w 8227481"/>
              <a:gd name="connsiteY366" fmla="*/ 6775571 h 8393800"/>
              <a:gd name="connsiteX367" fmla="*/ 4230353 w 8227481"/>
              <a:gd name="connsiteY367" fmla="*/ 6720275 h 8393800"/>
              <a:gd name="connsiteX368" fmla="*/ 4226470 w 8227481"/>
              <a:gd name="connsiteY368" fmla="*/ 6736222 h 8393800"/>
              <a:gd name="connsiteX369" fmla="*/ 4220559 w 8227481"/>
              <a:gd name="connsiteY369" fmla="*/ 6766575 h 8393800"/>
              <a:gd name="connsiteX370" fmla="*/ 4241162 w 8227481"/>
              <a:gd name="connsiteY370" fmla="*/ 6802981 h 8393800"/>
              <a:gd name="connsiteX371" fmla="*/ 4250677 w 8227481"/>
              <a:gd name="connsiteY371" fmla="*/ 6821116 h 8393800"/>
              <a:gd name="connsiteX372" fmla="*/ 4255259 w 8227481"/>
              <a:gd name="connsiteY372" fmla="*/ 6792717 h 8393800"/>
              <a:gd name="connsiteX373" fmla="*/ 4257941 w 8227481"/>
              <a:gd name="connsiteY373" fmla="*/ 6775292 h 8393800"/>
              <a:gd name="connsiteX374" fmla="*/ 4068847 w 8227481"/>
              <a:gd name="connsiteY374" fmla="*/ 6710142 h 8393800"/>
              <a:gd name="connsiteX375" fmla="*/ 4064665 w 8227481"/>
              <a:gd name="connsiteY375" fmla="*/ 6733239 h 8393800"/>
              <a:gd name="connsiteX376" fmla="*/ 4071261 w 8227481"/>
              <a:gd name="connsiteY376" fmla="*/ 6744732 h 8393800"/>
              <a:gd name="connsiteX377" fmla="*/ 4073560 w 8227481"/>
              <a:gd name="connsiteY377" fmla="*/ 6749203 h 8393800"/>
              <a:gd name="connsiteX378" fmla="*/ 4077400 w 8227481"/>
              <a:gd name="connsiteY378" fmla="*/ 6725965 h 8393800"/>
              <a:gd name="connsiteX379" fmla="*/ 5876260 w 8227481"/>
              <a:gd name="connsiteY379" fmla="*/ 6704223 h 8393800"/>
              <a:gd name="connsiteX380" fmla="*/ 5875475 w 8227481"/>
              <a:gd name="connsiteY380" fmla="*/ 6708219 h 8393800"/>
              <a:gd name="connsiteX381" fmla="*/ 5893737 w 8227481"/>
              <a:gd name="connsiteY381" fmla="*/ 6732622 h 8393800"/>
              <a:gd name="connsiteX382" fmla="*/ 5878328 w 8227481"/>
              <a:gd name="connsiteY382" fmla="*/ 6704620 h 8393800"/>
              <a:gd name="connsiteX383" fmla="*/ 5876260 w 8227481"/>
              <a:gd name="connsiteY383" fmla="*/ 6704223 h 8393800"/>
              <a:gd name="connsiteX384" fmla="*/ 4436190 w 8227481"/>
              <a:gd name="connsiteY384" fmla="*/ 6691123 h 8393800"/>
              <a:gd name="connsiteX385" fmla="*/ 4432679 w 8227481"/>
              <a:gd name="connsiteY385" fmla="*/ 6709003 h 8393800"/>
              <a:gd name="connsiteX386" fmla="*/ 4447969 w 8227481"/>
              <a:gd name="connsiteY386" fmla="*/ 6736664 h 8393800"/>
              <a:gd name="connsiteX387" fmla="*/ 4456924 w 8227481"/>
              <a:gd name="connsiteY387" fmla="*/ 6755057 h 8393800"/>
              <a:gd name="connsiteX388" fmla="*/ 4459394 w 8227481"/>
              <a:gd name="connsiteY388" fmla="*/ 6735830 h 8393800"/>
              <a:gd name="connsiteX389" fmla="*/ 4079396 w 8227481"/>
              <a:gd name="connsiteY389" fmla="*/ 6653515 h 8393800"/>
              <a:gd name="connsiteX390" fmla="*/ 4076817 w 8227481"/>
              <a:gd name="connsiteY390" fmla="*/ 6667134 h 8393800"/>
              <a:gd name="connsiteX391" fmla="*/ 4085670 w 8227481"/>
              <a:gd name="connsiteY391" fmla="*/ 6675902 h 8393800"/>
              <a:gd name="connsiteX392" fmla="*/ 4086365 w 8227481"/>
              <a:gd name="connsiteY392" fmla="*/ 6671696 h 8393800"/>
              <a:gd name="connsiteX393" fmla="*/ 4080995 w 8227481"/>
              <a:gd name="connsiteY393" fmla="*/ 6655264 h 8393800"/>
              <a:gd name="connsiteX394" fmla="*/ 4609785 w 8227481"/>
              <a:gd name="connsiteY394" fmla="*/ 6651537 h 8393800"/>
              <a:gd name="connsiteX395" fmla="*/ 4605172 w 8227481"/>
              <a:gd name="connsiteY395" fmla="*/ 6654531 h 8393800"/>
              <a:gd name="connsiteX396" fmla="*/ 4623435 w 8227481"/>
              <a:gd name="connsiteY396" fmla="*/ 6678934 h 8393800"/>
              <a:gd name="connsiteX397" fmla="*/ 4609785 w 8227481"/>
              <a:gd name="connsiteY397" fmla="*/ 6651537 h 8393800"/>
              <a:gd name="connsiteX398" fmla="*/ 4636625 w 8227481"/>
              <a:gd name="connsiteY398" fmla="*/ 6635985 h 8393800"/>
              <a:gd name="connsiteX399" fmla="*/ 4686341 w 8227481"/>
              <a:gd name="connsiteY399" fmla="*/ 6738480 h 8393800"/>
              <a:gd name="connsiteX400" fmla="*/ 4737072 w 8227481"/>
              <a:gd name="connsiteY400" fmla="*/ 6841950 h 8393800"/>
              <a:gd name="connsiteX401" fmla="*/ 4654888 w 8227481"/>
              <a:gd name="connsiteY401" fmla="*/ 6654532 h 8393800"/>
              <a:gd name="connsiteX402" fmla="*/ 4636625 w 8227481"/>
              <a:gd name="connsiteY402" fmla="*/ 6635985 h 8393800"/>
              <a:gd name="connsiteX403" fmla="*/ 4401618 w 8227481"/>
              <a:gd name="connsiteY403" fmla="*/ 6630038 h 8393800"/>
              <a:gd name="connsiteX404" fmla="*/ 4395547 w 8227481"/>
              <a:gd name="connsiteY404" fmla="*/ 6641829 h 8393800"/>
              <a:gd name="connsiteX405" fmla="*/ 4404488 w 8227481"/>
              <a:gd name="connsiteY405" fmla="*/ 6658005 h 8393800"/>
              <a:gd name="connsiteX406" fmla="*/ 4405423 w 8227481"/>
              <a:gd name="connsiteY406" fmla="*/ 6647273 h 8393800"/>
              <a:gd name="connsiteX407" fmla="*/ 4401618 w 8227481"/>
              <a:gd name="connsiteY407" fmla="*/ 6630038 h 8393800"/>
              <a:gd name="connsiteX408" fmla="*/ 4601066 w 8227481"/>
              <a:gd name="connsiteY408" fmla="*/ 6613976 h 8393800"/>
              <a:gd name="connsiteX409" fmla="*/ 4598069 w 8227481"/>
              <a:gd name="connsiteY409" fmla="*/ 6624272 h 8393800"/>
              <a:gd name="connsiteX410" fmla="*/ 4601066 w 8227481"/>
              <a:gd name="connsiteY410" fmla="*/ 6613976 h 8393800"/>
              <a:gd name="connsiteX411" fmla="*/ 4093565 w 8227481"/>
              <a:gd name="connsiteY411" fmla="*/ 6578695 h 8393800"/>
              <a:gd name="connsiteX412" fmla="*/ 4086958 w 8227481"/>
              <a:gd name="connsiteY412" fmla="*/ 6613584 h 8393800"/>
              <a:gd name="connsiteX413" fmla="*/ 4094354 w 8227481"/>
              <a:gd name="connsiteY413" fmla="*/ 6623337 h 8393800"/>
              <a:gd name="connsiteX414" fmla="*/ 4099940 w 8227481"/>
              <a:gd name="connsiteY414" fmla="*/ 6589521 h 8393800"/>
              <a:gd name="connsiteX415" fmla="*/ 2746570 w 8227481"/>
              <a:gd name="connsiteY415" fmla="*/ 6564019 h 8393800"/>
              <a:gd name="connsiteX416" fmla="*/ 2750678 w 8227481"/>
              <a:gd name="connsiteY416" fmla="*/ 6567779 h 8393800"/>
              <a:gd name="connsiteX417" fmla="*/ 2746570 w 8227481"/>
              <a:gd name="connsiteY417" fmla="*/ 6564019 h 8393800"/>
              <a:gd name="connsiteX418" fmla="*/ 4595897 w 8227481"/>
              <a:gd name="connsiteY418" fmla="*/ 6560747 h 8393800"/>
              <a:gd name="connsiteX419" fmla="*/ 4591981 w 8227481"/>
              <a:gd name="connsiteY419" fmla="*/ 6563751 h 8393800"/>
              <a:gd name="connsiteX420" fmla="*/ 4636625 w 8227481"/>
              <a:gd name="connsiteY420" fmla="*/ 6624272 h 8393800"/>
              <a:gd name="connsiteX421" fmla="*/ 4595897 w 8227481"/>
              <a:gd name="connsiteY421" fmla="*/ 6560747 h 8393800"/>
              <a:gd name="connsiteX422" fmla="*/ 4554360 w 8227481"/>
              <a:gd name="connsiteY422" fmla="*/ 6531955 h 8393800"/>
              <a:gd name="connsiteX423" fmla="*/ 4552945 w 8227481"/>
              <a:gd name="connsiteY423" fmla="*/ 6538567 h 8393800"/>
              <a:gd name="connsiteX424" fmla="*/ 4554441 w 8227481"/>
              <a:gd name="connsiteY424" fmla="*/ 6539347 h 8393800"/>
              <a:gd name="connsiteX425" fmla="*/ 4555963 w 8227481"/>
              <a:gd name="connsiteY425" fmla="*/ 6533368 h 8393800"/>
              <a:gd name="connsiteX426" fmla="*/ 4106600 w 8227481"/>
              <a:gd name="connsiteY426" fmla="*/ 6509866 h 8393800"/>
              <a:gd name="connsiteX427" fmla="*/ 4098746 w 8227481"/>
              <a:gd name="connsiteY427" fmla="*/ 6551341 h 8393800"/>
              <a:gd name="connsiteX428" fmla="*/ 4104513 w 8227481"/>
              <a:gd name="connsiteY428" fmla="*/ 6561531 h 8393800"/>
              <a:gd name="connsiteX429" fmla="*/ 4111683 w 8227481"/>
              <a:gd name="connsiteY429" fmla="*/ 6517077 h 8393800"/>
              <a:gd name="connsiteX430" fmla="*/ 4565397 w 8227481"/>
              <a:gd name="connsiteY430" fmla="*/ 6480392 h 8393800"/>
              <a:gd name="connsiteX431" fmla="*/ 4560724 w 8227481"/>
              <a:gd name="connsiteY431" fmla="*/ 6502223 h 8393800"/>
              <a:gd name="connsiteX432" fmla="*/ 4567124 w 8227481"/>
              <a:gd name="connsiteY432" fmla="*/ 6512747 h 8393800"/>
              <a:gd name="connsiteX433" fmla="*/ 4591981 w 8227481"/>
              <a:gd name="connsiteY433" fmla="*/ 6539347 h 8393800"/>
              <a:gd name="connsiteX434" fmla="*/ 4584329 w 8227481"/>
              <a:gd name="connsiteY434" fmla="*/ 6518119 h 8393800"/>
              <a:gd name="connsiteX435" fmla="*/ 4304881 w 8227481"/>
              <a:gd name="connsiteY435" fmla="*/ 6455494 h 8393800"/>
              <a:gd name="connsiteX436" fmla="*/ 4298888 w 8227481"/>
              <a:gd name="connsiteY436" fmla="*/ 6471569 h 8393800"/>
              <a:gd name="connsiteX437" fmla="*/ 4298543 w 8227481"/>
              <a:gd name="connsiteY437" fmla="*/ 6472699 h 8393800"/>
              <a:gd name="connsiteX438" fmla="*/ 4306677 w 8227481"/>
              <a:gd name="connsiteY438" fmla="*/ 6486652 h 8393800"/>
              <a:gd name="connsiteX439" fmla="*/ 4307592 w 8227481"/>
              <a:gd name="connsiteY439" fmla="*/ 6482001 h 8393800"/>
              <a:gd name="connsiteX440" fmla="*/ 4310355 w 8227481"/>
              <a:gd name="connsiteY440" fmla="*/ 6465094 h 8393800"/>
              <a:gd name="connsiteX441" fmla="*/ 4493696 w 8227481"/>
              <a:gd name="connsiteY441" fmla="*/ 6441309 h 8393800"/>
              <a:gd name="connsiteX442" fmla="*/ 4490980 w 8227481"/>
              <a:gd name="connsiteY442" fmla="*/ 6442941 h 8393800"/>
              <a:gd name="connsiteX443" fmla="*/ 4492975 w 8227481"/>
              <a:gd name="connsiteY443" fmla="*/ 6448149 h 8393800"/>
              <a:gd name="connsiteX444" fmla="*/ 2610346 w 8227481"/>
              <a:gd name="connsiteY444" fmla="*/ 6416174 h 8393800"/>
              <a:gd name="connsiteX445" fmla="*/ 2624847 w 8227481"/>
              <a:gd name="connsiteY445" fmla="*/ 6433715 h 8393800"/>
              <a:gd name="connsiteX446" fmla="*/ 2635012 w 8227481"/>
              <a:gd name="connsiteY446" fmla="*/ 6435554 h 8393800"/>
              <a:gd name="connsiteX447" fmla="*/ 2624847 w 8227481"/>
              <a:gd name="connsiteY447" fmla="*/ 6433715 h 8393800"/>
              <a:gd name="connsiteX448" fmla="*/ 2610346 w 8227481"/>
              <a:gd name="connsiteY448" fmla="*/ 6416174 h 8393800"/>
              <a:gd name="connsiteX449" fmla="*/ 6884417 w 8227481"/>
              <a:gd name="connsiteY449" fmla="*/ 6125883 h 8393800"/>
              <a:gd name="connsiteX450" fmla="*/ 6895050 w 8227481"/>
              <a:gd name="connsiteY450" fmla="*/ 6127887 h 8393800"/>
              <a:gd name="connsiteX451" fmla="*/ 6894668 w 8227481"/>
              <a:gd name="connsiteY451" fmla="*/ 6131970 h 8393800"/>
              <a:gd name="connsiteX452" fmla="*/ 6888790 w 8227481"/>
              <a:gd name="connsiteY452" fmla="*/ 6138224 h 8393800"/>
              <a:gd name="connsiteX453" fmla="*/ 6874957 w 8227481"/>
              <a:gd name="connsiteY453" fmla="*/ 6140819 h 8393800"/>
              <a:gd name="connsiteX454" fmla="*/ 6873296 w 8227481"/>
              <a:gd name="connsiteY454" fmla="*/ 6132472 h 8393800"/>
              <a:gd name="connsiteX455" fmla="*/ 6884417 w 8227481"/>
              <a:gd name="connsiteY455" fmla="*/ 6125883 h 8393800"/>
              <a:gd name="connsiteX456" fmla="*/ 2225983 w 8227481"/>
              <a:gd name="connsiteY456" fmla="*/ 5655628 h 8393800"/>
              <a:gd name="connsiteX457" fmla="*/ 2215970 w 8227481"/>
              <a:gd name="connsiteY457" fmla="*/ 5666600 h 8393800"/>
              <a:gd name="connsiteX458" fmla="*/ 2224391 w 8227481"/>
              <a:gd name="connsiteY458" fmla="*/ 5666756 h 8393800"/>
              <a:gd name="connsiteX459" fmla="*/ 2226846 w 8227481"/>
              <a:gd name="connsiteY459" fmla="*/ 5661538 h 8393800"/>
              <a:gd name="connsiteX460" fmla="*/ 2225983 w 8227481"/>
              <a:gd name="connsiteY460" fmla="*/ 5655628 h 8393800"/>
              <a:gd name="connsiteX461" fmla="*/ 7686752 w 8227481"/>
              <a:gd name="connsiteY461" fmla="*/ 5355198 h 8393800"/>
              <a:gd name="connsiteX462" fmla="*/ 7706365 w 8227481"/>
              <a:gd name="connsiteY462" fmla="*/ 5376408 h 8393800"/>
              <a:gd name="connsiteX463" fmla="*/ 7699677 w 8227481"/>
              <a:gd name="connsiteY463" fmla="*/ 5378619 h 8393800"/>
              <a:gd name="connsiteX464" fmla="*/ 7686752 w 8227481"/>
              <a:gd name="connsiteY464" fmla="*/ 5355198 h 8393800"/>
              <a:gd name="connsiteX465" fmla="*/ 7617888 w 8227481"/>
              <a:gd name="connsiteY465" fmla="*/ 5310485 h 8393800"/>
              <a:gd name="connsiteX466" fmla="*/ 7666367 w 8227481"/>
              <a:gd name="connsiteY466" fmla="*/ 5363391 h 8393800"/>
              <a:gd name="connsiteX467" fmla="*/ 7617888 w 8227481"/>
              <a:gd name="connsiteY467" fmla="*/ 5310485 h 8393800"/>
              <a:gd name="connsiteX468" fmla="*/ 7102223 w 8227481"/>
              <a:gd name="connsiteY468" fmla="*/ 4996269 h 8393800"/>
              <a:gd name="connsiteX469" fmla="*/ 7090949 w 8227481"/>
              <a:gd name="connsiteY469" fmla="*/ 4997173 h 8393800"/>
              <a:gd name="connsiteX470" fmla="*/ 7119314 w 8227481"/>
              <a:gd name="connsiteY470" fmla="*/ 5021432 h 8393800"/>
              <a:gd name="connsiteX471" fmla="*/ 7389632 w 8227481"/>
              <a:gd name="connsiteY471" fmla="*/ 5132729 h 8393800"/>
              <a:gd name="connsiteX472" fmla="*/ 7490244 w 8227481"/>
              <a:gd name="connsiteY472" fmla="*/ 5179646 h 8393800"/>
              <a:gd name="connsiteX473" fmla="*/ 7497240 w 8227481"/>
              <a:gd name="connsiteY473" fmla="*/ 5176731 h 8393800"/>
              <a:gd name="connsiteX474" fmla="*/ 7396864 w 8227481"/>
              <a:gd name="connsiteY474" fmla="*/ 5128364 h 8393800"/>
              <a:gd name="connsiteX475" fmla="*/ 7203182 w 8227481"/>
              <a:gd name="connsiteY475" fmla="*/ 5036553 h 8393800"/>
              <a:gd name="connsiteX476" fmla="*/ 7102223 w 8227481"/>
              <a:gd name="connsiteY476" fmla="*/ 4996269 h 8393800"/>
              <a:gd name="connsiteX477" fmla="*/ 7692960 w 8227481"/>
              <a:gd name="connsiteY477" fmla="*/ 4948643 h 8393800"/>
              <a:gd name="connsiteX478" fmla="*/ 7696527 w 8227481"/>
              <a:gd name="connsiteY478" fmla="*/ 4951436 h 8393800"/>
              <a:gd name="connsiteX479" fmla="*/ 7697304 w 8227481"/>
              <a:gd name="connsiteY479" fmla="*/ 4952338 h 8393800"/>
              <a:gd name="connsiteX480" fmla="*/ 7690165 w 8227481"/>
              <a:gd name="connsiteY480" fmla="*/ 4946453 h 8393800"/>
              <a:gd name="connsiteX481" fmla="*/ 7690620 w 8227481"/>
              <a:gd name="connsiteY481" fmla="*/ 4946649 h 8393800"/>
              <a:gd name="connsiteX482" fmla="*/ 7692960 w 8227481"/>
              <a:gd name="connsiteY482" fmla="*/ 4948643 h 8393800"/>
              <a:gd name="connsiteX483" fmla="*/ 8070713 w 8227481"/>
              <a:gd name="connsiteY483" fmla="*/ 4915563 h 8393800"/>
              <a:gd name="connsiteX484" fmla="*/ 8103773 w 8227481"/>
              <a:gd name="connsiteY484" fmla="*/ 4949924 h 8393800"/>
              <a:gd name="connsiteX485" fmla="*/ 8104555 w 8227481"/>
              <a:gd name="connsiteY485" fmla="*/ 4956031 h 8393800"/>
              <a:gd name="connsiteX486" fmla="*/ 8100223 w 8227481"/>
              <a:gd name="connsiteY486" fmla="*/ 4958639 h 8393800"/>
              <a:gd name="connsiteX487" fmla="*/ 8062162 w 8227481"/>
              <a:gd name="connsiteY487" fmla="*/ 4915878 h 8393800"/>
              <a:gd name="connsiteX488" fmla="*/ 8070713 w 8227481"/>
              <a:gd name="connsiteY488" fmla="*/ 4915563 h 8393800"/>
              <a:gd name="connsiteX489" fmla="*/ 1181818 w 8227481"/>
              <a:gd name="connsiteY489" fmla="*/ 4875850 h 8393800"/>
              <a:gd name="connsiteX490" fmla="*/ 1191556 w 8227481"/>
              <a:gd name="connsiteY490" fmla="*/ 4884762 h 8393800"/>
              <a:gd name="connsiteX491" fmla="*/ 1260456 w 8227481"/>
              <a:gd name="connsiteY491" fmla="*/ 4955743 h 8393800"/>
              <a:gd name="connsiteX492" fmla="*/ 1191556 w 8227481"/>
              <a:gd name="connsiteY492" fmla="*/ 4884762 h 8393800"/>
              <a:gd name="connsiteX493" fmla="*/ 1181818 w 8227481"/>
              <a:gd name="connsiteY493" fmla="*/ 4875850 h 8393800"/>
              <a:gd name="connsiteX494" fmla="*/ 7910360 w 8227481"/>
              <a:gd name="connsiteY494" fmla="*/ 4875202 h 8393800"/>
              <a:gd name="connsiteX495" fmla="*/ 7910065 w 8227481"/>
              <a:gd name="connsiteY495" fmla="*/ 4875791 h 8393800"/>
              <a:gd name="connsiteX496" fmla="*/ 7910036 w 8227481"/>
              <a:gd name="connsiteY496" fmla="*/ 4875797 h 8393800"/>
              <a:gd name="connsiteX497" fmla="*/ 7910360 w 8227481"/>
              <a:gd name="connsiteY497" fmla="*/ 4875202 h 8393800"/>
              <a:gd name="connsiteX498" fmla="*/ 1168892 w 8227481"/>
              <a:gd name="connsiteY498" fmla="*/ 4852429 h 8393800"/>
              <a:gd name="connsiteX499" fmla="*/ 1160821 w 8227481"/>
              <a:gd name="connsiteY499" fmla="*/ 4857093 h 8393800"/>
              <a:gd name="connsiteX500" fmla="*/ 1165479 w 8227481"/>
              <a:gd name="connsiteY500" fmla="*/ 4865169 h 8393800"/>
              <a:gd name="connsiteX501" fmla="*/ 1168400 w 8227481"/>
              <a:gd name="connsiteY501" fmla="*/ 4863818 h 8393800"/>
              <a:gd name="connsiteX502" fmla="*/ 1168892 w 8227481"/>
              <a:gd name="connsiteY502" fmla="*/ 4852429 h 8393800"/>
              <a:gd name="connsiteX503" fmla="*/ 6601765 w 8227481"/>
              <a:gd name="connsiteY503" fmla="*/ 4813741 h 8393800"/>
              <a:gd name="connsiteX504" fmla="*/ 6601850 w 8227481"/>
              <a:gd name="connsiteY504" fmla="*/ 4815203 h 8393800"/>
              <a:gd name="connsiteX505" fmla="*/ 6604018 w 8227481"/>
              <a:gd name="connsiteY505" fmla="*/ 4814724 h 8393800"/>
              <a:gd name="connsiteX506" fmla="*/ 7078929 w 8227481"/>
              <a:gd name="connsiteY506" fmla="*/ 4793576 h 8393800"/>
              <a:gd name="connsiteX507" fmla="*/ 6944865 w 8227481"/>
              <a:gd name="connsiteY507" fmla="*/ 4815442 h 8393800"/>
              <a:gd name="connsiteX508" fmla="*/ 7064190 w 8227481"/>
              <a:gd name="connsiteY508" fmla="*/ 4876411 h 8393800"/>
              <a:gd name="connsiteX509" fmla="*/ 7315053 w 8227481"/>
              <a:gd name="connsiteY509" fmla="*/ 5015057 h 8393800"/>
              <a:gd name="connsiteX510" fmla="*/ 7445789 w 8227481"/>
              <a:gd name="connsiteY510" fmla="*/ 5062692 h 8393800"/>
              <a:gd name="connsiteX511" fmla="*/ 7559291 w 8227481"/>
              <a:gd name="connsiteY511" fmla="*/ 5106762 h 8393800"/>
              <a:gd name="connsiteX512" fmla="*/ 7578781 w 8227481"/>
              <a:gd name="connsiteY512" fmla="*/ 5105682 h 8393800"/>
              <a:gd name="connsiteX513" fmla="*/ 7576538 w 8227481"/>
              <a:gd name="connsiteY513" fmla="*/ 5091425 h 8393800"/>
              <a:gd name="connsiteX514" fmla="*/ 7637239 w 8227481"/>
              <a:gd name="connsiteY514" fmla="*/ 5121346 h 8393800"/>
              <a:gd name="connsiteX515" fmla="*/ 7645951 w 8227481"/>
              <a:gd name="connsiteY515" fmla="*/ 5117475 h 8393800"/>
              <a:gd name="connsiteX516" fmla="*/ 7644735 w 8227481"/>
              <a:gd name="connsiteY516" fmla="*/ 5116000 h 8393800"/>
              <a:gd name="connsiteX517" fmla="*/ 7621140 w 8227481"/>
              <a:gd name="connsiteY517" fmla="*/ 5064512 h 8393800"/>
              <a:gd name="connsiteX518" fmla="*/ 7593487 w 8227481"/>
              <a:gd name="connsiteY518" fmla="*/ 5050799 h 8393800"/>
              <a:gd name="connsiteX519" fmla="*/ 7580562 w 8227481"/>
              <a:gd name="connsiteY519" fmla="*/ 5027378 h 8393800"/>
              <a:gd name="connsiteX520" fmla="*/ 7427161 w 8227481"/>
              <a:gd name="connsiteY520" fmla="*/ 4947409 h 8393800"/>
              <a:gd name="connsiteX521" fmla="*/ 7258352 w 8227481"/>
              <a:gd name="connsiteY521" fmla="*/ 4875917 h 8393800"/>
              <a:gd name="connsiteX522" fmla="*/ 7135100 w 8227481"/>
              <a:gd name="connsiteY522" fmla="*/ 4818731 h 8393800"/>
              <a:gd name="connsiteX523" fmla="*/ 8056466 w 8227481"/>
              <a:gd name="connsiteY523" fmla="*/ 4752277 h 8393800"/>
              <a:gd name="connsiteX524" fmla="*/ 8144340 w 8227481"/>
              <a:gd name="connsiteY524" fmla="*/ 4793992 h 8393800"/>
              <a:gd name="connsiteX525" fmla="*/ 8190527 w 8227481"/>
              <a:gd name="connsiteY525" fmla="*/ 4848614 h 8393800"/>
              <a:gd name="connsiteX526" fmla="*/ 8180859 w 8227481"/>
              <a:gd name="connsiteY526" fmla="*/ 4868901 h 8393800"/>
              <a:gd name="connsiteX527" fmla="*/ 8147549 w 8227481"/>
              <a:gd name="connsiteY527" fmla="*/ 4853674 h 8393800"/>
              <a:gd name="connsiteX528" fmla="*/ 8149147 w 8227481"/>
              <a:gd name="connsiteY528" fmla="*/ 4892967 h 8393800"/>
              <a:gd name="connsiteX529" fmla="*/ 8107696 w 8227481"/>
              <a:gd name="connsiteY529" fmla="*/ 4908122 h 8393800"/>
              <a:gd name="connsiteX530" fmla="*/ 8062128 w 8227481"/>
              <a:gd name="connsiteY530" fmla="*/ 4889609 h 8393800"/>
              <a:gd name="connsiteX531" fmla="*/ 8035381 w 8227481"/>
              <a:gd name="connsiteY531" fmla="*/ 4849879 h 8393800"/>
              <a:gd name="connsiteX532" fmla="*/ 8052331 w 8227481"/>
              <a:gd name="connsiteY532" fmla="*/ 4809252 h 8393800"/>
              <a:gd name="connsiteX533" fmla="*/ 8025506 w 8227481"/>
              <a:gd name="connsiteY533" fmla="*/ 4786851 h 8393800"/>
              <a:gd name="connsiteX534" fmla="*/ 8032448 w 8227481"/>
              <a:gd name="connsiteY534" fmla="*/ 4770313 h 8393800"/>
              <a:gd name="connsiteX535" fmla="*/ 8056466 w 8227481"/>
              <a:gd name="connsiteY535" fmla="*/ 4752277 h 8393800"/>
              <a:gd name="connsiteX536" fmla="*/ 6900427 w 8227481"/>
              <a:gd name="connsiteY536" fmla="*/ 4741846 h 8393800"/>
              <a:gd name="connsiteX537" fmla="*/ 6815881 w 8227481"/>
              <a:gd name="connsiteY537" fmla="*/ 4756304 h 8393800"/>
              <a:gd name="connsiteX538" fmla="*/ 6839196 w 8227481"/>
              <a:gd name="connsiteY538" fmla="*/ 4766731 h 8393800"/>
              <a:gd name="connsiteX539" fmla="*/ 6909945 w 8227481"/>
              <a:gd name="connsiteY539" fmla="*/ 4753859 h 8393800"/>
              <a:gd name="connsiteX540" fmla="*/ 6923547 w 8227481"/>
              <a:gd name="connsiteY540" fmla="*/ 4751939 h 8393800"/>
              <a:gd name="connsiteX541" fmla="*/ 7491231 w 8227481"/>
              <a:gd name="connsiteY541" fmla="*/ 4732572 h 8393800"/>
              <a:gd name="connsiteX542" fmla="*/ 7486042 w 8227481"/>
              <a:gd name="connsiteY542" fmla="*/ 4735907 h 8393800"/>
              <a:gd name="connsiteX543" fmla="*/ 7484567 w 8227481"/>
              <a:gd name="connsiteY543" fmla="*/ 4734527 h 8393800"/>
              <a:gd name="connsiteX544" fmla="*/ 6793012 w 8227481"/>
              <a:gd name="connsiteY544" fmla="*/ 4694956 h 8393800"/>
              <a:gd name="connsiteX545" fmla="*/ 6715755 w 8227481"/>
              <a:gd name="connsiteY545" fmla="*/ 4707554 h 8393800"/>
              <a:gd name="connsiteX546" fmla="*/ 6714282 w 8227481"/>
              <a:gd name="connsiteY546" fmla="*/ 4707904 h 8393800"/>
              <a:gd name="connsiteX547" fmla="*/ 6741569 w 8227481"/>
              <a:gd name="connsiteY547" fmla="*/ 4721225 h 8393800"/>
              <a:gd name="connsiteX548" fmla="*/ 6792884 w 8227481"/>
              <a:gd name="connsiteY548" fmla="*/ 4710102 h 8393800"/>
              <a:gd name="connsiteX549" fmla="*/ 6818099 w 8227481"/>
              <a:gd name="connsiteY549" fmla="*/ 4705907 h 8393800"/>
              <a:gd name="connsiteX550" fmla="*/ 6715673 w 8227481"/>
              <a:gd name="connsiteY550" fmla="*/ 4672774 h 8393800"/>
              <a:gd name="connsiteX551" fmla="*/ 6693090 w 8227481"/>
              <a:gd name="connsiteY551" fmla="*/ 4675221 h 8393800"/>
              <a:gd name="connsiteX552" fmla="*/ 6660155 w 8227481"/>
              <a:gd name="connsiteY552" fmla="*/ 4681482 h 8393800"/>
              <a:gd name="connsiteX553" fmla="*/ 6681148 w 8227481"/>
              <a:gd name="connsiteY553" fmla="*/ 4691729 h 8393800"/>
              <a:gd name="connsiteX554" fmla="*/ 6694554 w 8227481"/>
              <a:gd name="connsiteY554" fmla="*/ 4688317 h 8393800"/>
              <a:gd name="connsiteX555" fmla="*/ 6715673 w 8227481"/>
              <a:gd name="connsiteY555" fmla="*/ 4672774 h 8393800"/>
              <a:gd name="connsiteX556" fmla="*/ 7006165 w 8227481"/>
              <a:gd name="connsiteY556" fmla="*/ 4660195 h 8393800"/>
              <a:gd name="connsiteX557" fmla="*/ 6935734 w 8227481"/>
              <a:gd name="connsiteY557" fmla="*/ 4671681 h 8393800"/>
              <a:gd name="connsiteX558" fmla="*/ 6959265 w 8227481"/>
              <a:gd name="connsiteY558" fmla="*/ 4682420 h 8393800"/>
              <a:gd name="connsiteX559" fmla="*/ 7024341 w 8227481"/>
              <a:gd name="connsiteY559" fmla="*/ 4671593 h 8393800"/>
              <a:gd name="connsiteX560" fmla="*/ 6927270 w 8227481"/>
              <a:gd name="connsiteY560" fmla="*/ 4659801 h 8393800"/>
              <a:gd name="connsiteX561" fmla="*/ 6910483 w 8227481"/>
              <a:gd name="connsiteY561" fmla="*/ 4660286 h 8393800"/>
              <a:gd name="connsiteX562" fmla="*/ 6924480 w 8227481"/>
              <a:gd name="connsiteY562" fmla="*/ 4666563 h 8393800"/>
              <a:gd name="connsiteX563" fmla="*/ 6948454 w 8227481"/>
              <a:gd name="connsiteY563" fmla="*/ 4663285 h 8393800"/>
              <a:gd name="connsiteX564" fmla="*/ 6927270 w 8227481"/>
              <a:gd name="connsiteY564" fmla="*/ 4659801 h 8393800"/>
              <a:gd name="connsiteX565" fmla="*/ 6597479 w 8227481"/>
              <a:gd name="connsiteY565" fmla="*/ 4642493 h 8393800"/>
              <a:gd name="connsiteX566" fmla="*/ 6590591 w 8227481"/>
              <a:gd name="connsiteY566" fmla="*/ 4644144 h 8393800"/>
              <a:gd name="connsiteX567" fmla="*/ 6590884 w 8227481"/>
              <a:gd name="connsiteY567" fmla="*/ 4647665 h 8393800"/>
              <a:gd name="connsiteX568" fmla="*/ 6597986 w 8227481"/>
              <a:gd name="connsiteY568" fmla="*/ 4651132 h 8393800"/>
              <a:gd name="connsiteX569" fmla="*/ 6648493 w 8227481"/>
              <a:gd name="connsiteY569" fmla="*/ 4630318 h 8393800"/>
              <a:gd name="connsiteX570" fmla="*/ 6647331 w 8227481"/>
              <a:gd name="connsiteY570" fmla="*/ 4630545 h 8393800"/>
              <a:gd name="connsiteX571" fmla="*/ 6614440 w 8227481"/>
              <a:gd name="connsiteY571" fmla="*/ 4638429 h 8393800"/>
              <a:gd name="connsiteX572" fmla="*/ 6615792 w 8227481"/>
              <a:gd name="connsiteY572" fmla="*/ 4659825 h 8393800"/>
              <a:gd name="connsiteX573" fmla="*/ 6617724 w 8227481"/>
              <a:gd name="connsiteY573" fmla="*/ 4660768 h 8393800"/>
              <a:gd name="connsiteX574" fmla="*/ 6653038 w 8227481"/>
              <a:gd name="connsiteY574" fmla="*/ 4652147 h 8393800"/>
              <a:gd name="connsiteX575" fmla="*/ 6683789 w 8227481"/>
              <a:gd name="connsiteY575" fmla="*/ 4646156 h 8393800"/>
              <a:gd name="connsiteX576" fmla="*/ 6901472 w 8227481"/>
              <a:gd name="connsiteY576" fmla="*/ 4615934 h 8393800"/>
              <a:gd name="connsiteX577" fmla="*/ 6897419 w 8227481"/>
              <a:gd name="connsiteY577" fmla="*/ 4619810 h 8393800"/>
              <a:gd name="connsiteX578" fmla="*/ 6900280 w 8227481"/>
              <a:gd name="connsiteY578" fmla="*/ 4619740 h 8393800"/>
              <a:gd name="connsiteX579" fmla="*/ 6902283 w 8227481"/>
              <a:gd name="connsiteY579" fmla="*/ 4616182 h 8393800"/>
              <a:gd name="connsiteX580" fmla="*/ 6612919 w 8227481"/>
              <a:gd name="connsiteY580" fmla="*/ 4614355 h 8393800"/>
              <a:gd name="connsiteX581" fmla="*/ 6613379 w 8227481"/>
              <a:gd name="connsiteY581" fmla="*/ 4621622 h 8393800"/>
              <a:gd name="connsiteX582" fmla="*/ 6623861 w 8227481"/>
              <a:gd name="connsiteY582" fmla="*/ 4619264 h 8393800"/>
              <a:gd name="connsiteX583" fmla="*/ 6587178 w 8227481"/>
              <a:gd name="connsiteY583" fmla="*/ 4602895 h 8393800"/>
              <a:gd name="connsiteX584" fmla="*/ 6589218 w 8227481"/>
              <a:gd name="connsiteY584" fmla="*/ 4627554 h 8393800"/>
              <a:gd name="connsiteX585" fmla="*/ 6596492 w 8227481"/>
              <a:gd name="connsiteY585" fmla="*/ 4625672 h 8393800"/>
              <a:gd name="connsiteX586" fmla="*/ 6595758 w 8227481"/>
              <a:gd name="connsiteY586" fmla="*/ 4613128 h 8393800"/>
              <a:gd name="connsiteX587" fmla="*/ 6595587 w 8227481"/>
              <a:gd name="connsiteY587" fmla="*/ 4606595 h 8393800"/>
              <a:gd name="connsiteX588" fmla="*/ 7438658 w 8227481"/>
              <a:gd name="connsiteY588" fmla="*/ 4592173 h 8393800"/>
              <a:gd name="connsiteX589" fmla="*/ 7445844 w 8227481"/>
              <a:gd name="connsiteY589" fmla="*/ 4596462 h 8393800"/>
              <a:gd name="connsiteX590" fmla="*/ 7434531 w 8227481"/>
              <a:gd name="connsiteY590" fmla="*/ 4593431 h 8393800"/>
              <a:gd name="connsiteX591" fmla="*/ 7438658 w 8227481"/>
              <a:gd name="connsiteY591" fmla="*/ 4592173 h 8393800"/>
              <a:gd name="connsiteX592" fmla="*/ 7455241 w 8227481"/>
              <a:gd name="connsiteY592" fmla="*/ 4588739 h 8393800"/>
              <a:gd name="connsiteX593" fmla="*/ 7465335 w 8227481"/>
              <a:gd name="connsiteY593" fmla="*/ 4595382 h 8393800"/>
              <a:gd name="connsiteX594" fmla="*/ 7445844 w 8227481"/>
              <a:gd name="connsiteY594" fmla="*/ 4596462 h 8393800"/>
              <a:gd name="connsiteX595" fmla="*/ 7455241 w 8227481"/>
              <a:gd name="connsiteY595" fmla="*/ 4588739 h 8393800"/>
              <a:gd name="connsiteX596" fmla="*/ 6899188 w 8227481"/>
              <a:gd name="connsiteY596" fmla="*/ 4587384 h 8393800"/>
              <a:gd name="connsiteX597" fmla="*/ 6866369 w 8227481"/>
              <a:gd name="connsiteY597" fmla="*/ 4592180 h 8393800"/>
              <a:gd name="connsiteX598" fmla="*/ 6866815 w 8227481"/>
              <a:gd name="connsiteY598" fmla="*/ 4592778 h 8393800"/>
              <a:gd name="connsiteX599" fmla="*/ 6869427 w 8227481"/>
              <a:gd name="connsiteY599" fmla="*/ 4596285 h 8393800"/>
              <a:gd name="connsiteX600" fmla="*/ 6866368 w 8227481"/>
              <a:gd name="connsiteY600" fmla="*/ 4592180 h 8393800"/>
              <a:gd name="connsiteX601" fmla="*/ 6784741 w 8227481"/>
              <a:gd name="connsiteY601" fmla="*/ 4604109 h 8393800"/>
              <a:gd name="connsiteX602" fmla="*/ 6819338 w 8227481"/>
              <a:gd name="connsiteY602" fmla="*/ 4619447 h 8393800"/>
              <a:gd name="connsiteX603" fmla="*/ 6861072 w 8227481"/>
              <a:gd name="connsiteY603" fmla="*/ 4610727 h 8393800"/>
              <a:gd name="connsiteX604" fmla="*/ 6887365 w 8227481"/>
              <a:gd name="connsiteY604" fmla="*/ 4607436 h 8393800"/>
              <a:gd name="connsiteX605" fmla="*/ 6869427 w 8227481"/>
              <a:gd name="connsiteY605" fmla="*/ 4596285 h 8393800"/>
              <a:gd name="connsiteX606" fmla="*/ 6911463 w 8227481"/>
              <a:gd name="connsiteY606" fmla="*/ 4609124 h 8393800"/>
              <a:gd name="connsiteX607" fmla="*/ 6922645 w 8227481"/>
              <a:gd name="connsiteY607" fmla="*/ 4616075 h 8393800"/>
              <a:gd name="connsiteX608" fmla="*/ 6935913 w 8227481"/>
              <a:gd name="connsiteY608" fmla="*/ 4610035 h 8393800"/>
              <a:gd name="connsiteX609" fmla="*/ 6953648 w 8227481"/>
              <a:gd name="connsiteY609" fmla="*/ 4607915 h 8393800"/>
              <a:gd name="connsiteX610" fmla="*/ 6903114 w 8227481"/>
              <a:gd name="connsiteY610" fmla="*/ 4589129 h 8393800"/>
              <a:gd name="connsiteX611" fmla="*/ 1092325 w 8227481"/>
              <a:gd name="connsiteY611" fmla="*/ 4576170 h 8393800"/>
              <a:gd name="connsiteX612" fmla="*/ 1090766 w 8227481"/>
              <a:gd name="connsiteY612" fmla="*/ 4580012 h 8393800"/>
              <a:gd name="connsiteX613" fmla="*/ 1125038 w 8227481"/>
              <a:gd name="connsiteY613" fmla="*/ 4620091 h 8393800"/>
              <a:gd name="connsiteX614" fmla="*/ 1273747 w 8227481"/>
              <a:gd name="connsiteY614" fmla="*/ 4743971 h 8393800"/>
              <a:gd name="connsiteX615" fmla="*/ 1297044 w 8227481"/>
              <a:gd name="connsiteY615" fmla="*/ 4770171 h 8393800"/>
              <a:gd name="connsiteX616" fmla="*/ 1331965 w 8227481"/>
              <a:gd name="connsiteY616" fmla="*/ 4805788 h 8393800"/>
              <a:gd name="connsiteX617" fmla="*/ 1297044 w 8227481"/>
              <a:gd name="connsiteY617" fmla="*/ 4770171 h 8393800"/>
              <a:gd name="connsiteX618" fmla="*/ 1273747 w 8227481"/>
              <a:gd name="connsiteY618" fmla="*/ 4743971 h 8393800"/>
              <a:gd name="connsiteX619" fmla="*/ 1113688 w 8227481"/>
              <a:gd name="connsiteY619" fmla="*/ 4590790 h 8393800"/>
              <a:gd name="connsiteX620" fmla="*/ 1092325 w 8227481"/>
              <a:gd name="connsiteY620" fmla="*/ 4576170 h 8393800"/>
              <a:gd name="connsiteX621" fmla="*/ 6808726 w 8227481"/>
              <a:gd name="connsiteY621" fmla="*/ 4566365 h 8393800"/>
              <a:gd name="connsiteX622" fmla="*/ 6831132 w 8227481"/>
              <a:gd name="connsiteY622" fmla="*/ 4575027 h 8393800"/>
              <a:gd name="connsiteX623" fmla="*/ 6825065 w 8227481"/>
              <a:gd name="connsiteY623" fmla="*/ 4577046 h 8393800"/>
              <a:gd name="connsiteX624" fmla="*/ 6802770 w 8227481"/>
              <a:gd name="connsiteY624" fmla="*/ 4570677 h 8393800"/>
              <a:gd name="connsiteX625" fmla="*/ 6808726 w 8227481"/>
              <a:gd name="connsiteY625" fmla="*/ 4566365 h 8393800"/>
              <a:gd name="connsiteX626" fmla="*/ 6824427 w 8227481"/>
              <a:gd name="connsiteY626" fmla="*/ 4554136 h 8393800"/>
              <a:gd name="connsiteX627" fmla="*/ 6788497 w 8227481"/>
              <a:gd name="connsiteY627" fmla="*/ 4559933 h 8393800"/>
              <a:gd name="connsiteX628" fmla="*/ 6790811 w 8227481"/>
              <a:gd name="connsiteY628" fmla="*/ 4561565 h 8393800"/>
              <a:gd name="connsiteX629" fmla="*/ 6785561 w 8227481"/>
              <a:gd name="connsiteY629" fmla="*/ 4560408 h 8393800"/>
              <a:gd name="connsiteX630" fmla="*/ 6739946 w 8227481"/>
              <a:gd name="connsiteY630" fmla="*/ 4567767 h 8393800"/>
              <a:gd name="connsiteX631" fmla="*/ 6714940 w 8227481"/>
              <a:gd name="connsiteY631" fmla="*/ 4572915 h 8393800"/>
              <a:gd name="connsiteX632" fmla="*/ 6718555 w 8227481"/>
              <a:gd name="connsiteY632" fmla="*/ 4574767 h 8393800"/>
              <a:gd name="connsiteX633" fmla="*/ 6753244 w 8227481"/>
              <a:gd name="connsiteY633" fmla="*/ 4590146 h 8393800"/>
              <a:gd name="connsiteX634" fmla="*/ 6786616 w 8227481"/>
              <a:gd name="connsiteY634" fmla="*/ 4582636 h 8393800"/>
              <a:gd name="connsiteX635" fmla="*/ 6863616 w 8227481"/>
              <a:gd name="connsiteY635" fmla="*/ 4571565 h 8393800"/>
              <a:gd name="connsiteX636" fmla="*/ 6825289 w 8227481"/>
              <a:gd name="connsiteY636" fmla="*/ 4554521 h 8393800"/>
              <a:gd name="connsiteX637" fmla="*/ 7596859 w 8227481"/>
              <a:gd name="connsiteY637" fmla="*/ 4408101 h 8393800"/>
              <a:gd name="connsiteX638" fmla="*/ 7579563 w 8227481"/>
              <a:gd name="connsiteY638" fmla="*/ 4416761 h 8393800"/>
              <a:gd name="connsiteX639" fmla="*/ 7579871 w 8227481"/>
              <a:gd name="connsiteY639" fmla="*/ 4424394 h 8393800"/>
              <a:gd name="connsiteX640" fmla="*/ 7614089 w 8227481"/>
              <a:gd name="connsiteY640" fmla="*/ 4413604 h 8393800"/>
              <a:gd name="connsiteX641" fmla="*/ 7596859 w 8227481"/>
              <a:gd name="connsiteY641" fmla="*/ 4408101 h 8393800"/>
              <a:gd name="connsiteX642" fmla="*/ 6595500 w 8227481"/>
              <a:gd name="connsiteY642" fmla="*/ 4395585 h 8393800"/>
              <a:gd name="connsiteX643" fmla="*/ 6562741 w 8227481"/>
              <a:gd name="connsiteY643" fmla="*/ 4402806 h 8393800"/>
              <a:gd name="connsiteX644" fmla="*/ 6564161 w 8227481"/>
              <a:gd name="connsiteY644" fmla="*/ 4414077 h 8393800"/>
              <a:gd name="connsiteX645" fmla="*/ 6593348 w 8227481"/>
              <a:gd name="connsiteY645" fmla="*/ 4406835 h 8393800"/>
              <a:gd name="connsiteX646" fmla="*/ 6613432 w 8227481"/>
              <a:gd name="connsiteY646" fmla="*/ 4402947 h 8393800"/>
              <a:gd name="connsiteX647" fmla="*/ 8161403 w 8227481"/>
              <a:gd name="connsiteY647" fmla="*/ 4358579 h 8393800"/>
              <a:gd name="connsiteX648" fmla="*/ 8156912 w 8227481"/>
              <a:gd name="connsiteY648" fmla="*/ 4365794 h 8393800"/>
              <a:gd name="connsiteX649" fmla="*/ 8161403 w 8227481"/>
              <a:gd name="connsiteY649" fmla="*/ 4358579 h 8393800"/>
              <a:gd name="connsiteX650" fmla="*/ 6810287 w 8227481"/>
              <a:gd name="connsiteY650" fmla="*/ 4358053 h 8393800"/>
              <a:gd name="connsiteX651" fmla="*/ 6789225 w 8227481"/>
              <a:gd name="connsiteY651" fmla="*/ 4361698 h 8393800"/>
              <a:gd name="connsiteX652" fmla="*/ 6674023 w 8227481"/>
              <a:gd name="connsiteY652" fmla="*/ 4380631 h 8393800"/>
              <a:gd name="connsiteX653" fmla="*/ 6687451 w 8227481"/>
              <a:gd name="connsiteY653" fmla="*/ 4388615 h 8393800"/>
              <a:gd name="connsiteX654" fmla="*/ 6761607 w 8227481"/>
              <a:gd name="connsiteY654" fmla="*/ 4374256 h 8393800"/>
              <a:gd name="connsiteX655" fmla="*/ 6810287 w 8227481"/>
              <a:gd name="connsiteY655" fmla="*/ 4358053 h 8393800"/>
              <a:gd name="connsiteX656" fmla="*/ 8163209 w 8227481"/>
              <a:gd name="connsiteY656" fmla="*/ 4355772 h 8393800"/>
              <a:gd name="connsiteX657" fmla="*/ 8162863 w 8227481"/>
              <a:gd name="connsiteY657" fmla="*/ 4356311 h 8393800"/>
              <a:gd name="connsiteX658" fmla="*/ 8161403 w 8227481"/>
              <a:gd name="connsiteY658" fmla="*/ 4358579 h 8393800"/>
              <a:gd name="connsiteX659" fmla="*/ 8165785 w 8227481"/>
              <a:gd name="connsiteY659" fmla="*/ 4351775 h 8393800"/>
              <a:gd name="connsiteX660" fmla="*/ 8163209 w 8227481"/>
              <a:gd name="connsiteY660" fmla="*/ 4355772 h 8393800"/>
              <a:gd name="connsiteX661" fmla="*/ 8165297 w 8227481"/>
              <a:gd name="connsiteY661" fmla="*/ 4352530 h 8393800"/>
              <a:gd name="connsiteX662" fmla="*/ 8165785 w 8227481"/>
              <a:gd name="connsiteY662" fmla="*/ 4351775 h 8393800"/>
              <a:gd name="connsiteX663" fmla="*/ 8048228 w 8227481"/>
              <a:gd name="connsiteY663" fmla="*/ 4303016 h 8393800"/>
              <a:gd name="connsiteX664" fmla="*/ 8043808 w 8227481"/>
              <a:gd name="connsiteY664" fmla="*/ 4303500 h 8393800"/>
              <a:gd name="connsiteX665" fmla="*/ 8042518 w 8227481"/>
              <a:gd name="connsiteY665" fmla="*/ 4303556 h 8393800"/>
              <a:gd name="connsiteX666" fmla="*/ 8051051 w 8227481"/>
              <a:gd name="connsiteY666" fmla="*/ 4302748 h 8393800"/>
              <a:gd name="connsiteX667" fmla="*/ 8048228 w 8227481"/>
              <a:gd name="connsiteY667" fmla="*/ 4303016 h 8393800"/>
              <a:gd name="connsiteX668" fmla="*/ 8050626 w 8227481"/>
              <a:gd name="connsiteY668" fmla="*/ 4302753 h 8393800"/>
              <a:gd name="connsiteX669" fmla="*/ 393802 w 8227481"/>
              <a:gd name="connsiteY669" fmla="*/ 4241386 h 8393800"/>
              <a:gd name="connsiteX670" fmla="*/ 398596 w 8227481"/>
              <a:gd name="connsiteY670" fmla="*/ 4246411 h 8393800"/>
              <a:gd name="connsiteX671" fmla="*/ 396628 w 8227481"/>
              <a:gd name="connsiteY671" fmla="*/ 4246870 h 8393800"/>
              <a:gd name="connsiteX672" fmla="*/ 393802 w 8227481"/>
              <a:gd name="connsiteY672" fmla="*/ 4241386 h 8393800"/>
              <a:gd name="connsiteX673" fmla="*/ 6604033 w 8227481"/>
              <a:gd name="connsiteY673" fmla="*/ 4209548 h 8393800"/>
              <a:gd name="connsiteX674" fmla="*/ 6553003 w 8227481"/>
              <a:gd name="connsiteY674" fmla="*/ 4228502 h 8393800"/>
              <a:gd name="connsiteX675" fmla="*/ 6554702 w 8227481"/>
              <a:gd name="connsiteY675" fmla="*/ 4233733 h 8393800"/>
              <a:gd name="connsiteX676" fmla="*/ 6583000 w 8227481"/>
              <a:gd name="connsiteY676" fmla="*/ 4222408 h 8393800"/>
              <a:gd name="connsiteX677" fmla="*/ 6610270 w 8227481"/>
              <a:gd name="connsiteY677" fmla="*/ 4210289 h 8393800"/>
              <a:gd name="connsiteX678" fmla="*/ 6604033 w 8227481"/>
              <a:gd name="connsiteY678" fmla="*/ 4209548 h 8393800"/>
              <a:gd name="connsiteX679" fmla="*/ 7509563 w 8227481"/>
              <a:gd name="connsiteY679" fmla="*/ 4168368 h 8393800"/>
              <a:gd name="connsiteX680" fmla="*/ 7508747 w 8227481"/>
              <a:gd name="connsiteY680" fmla="*/ 4170306 h 8393800"/>
              <a:gd name="connsiteX681" fmla="*/ 7503600 w 8227481"/>
              <a:gd name="connsiteY681" fmla="*/ 4169715 h 8393800"/>
              <a:gd name="connsiteX682" fmla="*/ 7510833 w 8227481"/>
              <a:gd name="connsiteY682" fmla="*/ 4165351 h 8393800"/>
              <a:gd name="connsiteX683" fmla="*/ 7520528 w 8227481"/>
              <a:gd name="connsiteY683" fmla="*/ 4165887 h 8393800"/>
              <a:gd name="connsiteX684" fmla="*/ 7509563 w 8227481"/>
              <a:gd name="connsiteY684" fmla="*/ 4168368 h 8393800"/>
              <a:gd name="connsiteX685" fmla="*/ 6769872 w 8227481"/>
              <a:gd name="connsiteY685" fmla="*/ 4154833 h 8393800"/>
              <a:gd name="connsiteX686" fmla="*/ 6567569 w 8227481"/>
              <a:gd name="connsiteY686" fmla="*/ 4185711 h 8393800"/>
              <a:gd name="connsiteX687" fmla="*/ 6544927 w 8227481"/>
              <a:gd name="connsiteY687" fmla="*/ 4198551 h 8393800"/>
              <a:gd name="connsiteX688" fmla="*/ 6656798 w 8227481"/>
              <a:gd name="connsiteY688" fmla="*/ 4177057 h 8393800"/>
              <a:gd name="connsiteX689" fmla="*/ 6769872 w 8227481"/>
              <a:gd name="connsiteY689" fmla="*/ 4154833 h 8393800"/>
              <a:gd name="connsiteX690" fmla="*/ 7028201 w 8227481"/>
              <a:gd name="connsiteY690" fmla="*/ 4150950 h 8393800"/>
              <a:gd name="connsiteX691" fmla="*/ 7009467 w 8227481"/>
              <a:gd name="connsiteY691" fmla="*/ 4153908 h 8393800"/>
              <a:gd name="connsiteX692" fmla="*/ 7008152 w 8227481"/>
              <a:gd name="connsiteY692" fmla="*/ 4157001 h 8393800"/>
              <a:gd name="connsiteX693" fmla="*/ 7012754 w 8227481"/>
              <a:gd name="connsiteY693" fmla="*/ 4161091 h 8393800"/>
              <a:gd name="connsiteX694" fmla="*/ 7025643 w 8227481"/>
              <a:gd name="connsiteY694" fmla="*/ 4158242 h 8393800"/>
              <a:gd name="connsiteX695" fmla="*/ 7028201 w 8227481"/>
              <a:gd name="connsiteY695" fmla="*/ 4150950 h 8393800"/>
              <a:gd name="connsiteX696" fmla="*/ 509533 w 8227481"/>
              <a:gd name="connsiteY696" fmla="*/ 4146084 h 8393800"/>
              <a:gd name="connsiteX697" fmla="*/ 512477 w 8227481"/>
              <a:gd name="connsiteY697" fmla="*/ 4149237 h 8393800"/>
              <a:gd name="connsiteX698" fmla="*/ 501163 w 8227481"/>
              <a:gd name="connsiteY698" fmla="*/ 4146205 h 8393800"/>
              <a:gd name="connsiteX699" fmla="*/ 509533 w 8227481"/>
              <a:gd name="connsiteY699" fmla="*/ 4146084 h 8393800"/>
              <a:gd name="connsiteX700" fmla="*/ 6829238 w 8227481"/>
              <a:gd name="connsiteY700" fmla="*/ 4144481 h 8393800"/>
              <a:gd name="connsiteX701" fmla="*/ 6823289 w 8227481"/>
              <a:gd name="connsiteY701" fmla="*/ 4149713 h 8393800"/>
              <a:gd name="connsiteX702" fmla="*/ 6825823 w 8227481"/>
              <a:gd name="connsiteY702" fmla="*/ 4157222 h 8393800"/>
              <a:gd name="connsiteX703" fmla="*/ 6829238 w 8227481"/>
              <a:gd name="connsiteY703" fmla="*/ 4144481 h 8393800"/>
              <a:gd name="connsiteX704" fmla="*/ 496887 w 8227481"/>
              <a:gd name="connsiteY704" fmla="*/ 4134819 h 8393800"/>
              <a:gd name="connsiteX705" fmla="*/ 501163 w 8227481"/>
              <a:gd name="connsiteY705" fmla="*/ 4146205 h 8393800"/>
              <a:gd name="connsiteX706" fmla="*/ 484824 w 8227481"/>
              <a:gd name="connsiteY706" fmla="*/ 4135525 h 8393800"/>
              <a:gd name="connsiteX707" fmla="*/ 496887 w 8227481"/>
              <a:gd name="connsiteY707" fmla="*/ 4134819 h 8393800"/>
              <a:gd name="connsiteX708" fmla="*/ 1008054 w 8227481"/>
              <a:gd name="connsiteY708" fmla="*/ 4120703 h 8393800"/>
              <a:gd name="connsiteX709" fmla="*/ 1006135 w 8227481"/>
              <a:gd name="connsiteY709" fmla="*/ 4128068 h 8393800"/>
              <a:gd name="connsiteX710" fmla="*/ 1005274 w 8227481"/>
              <a:gd name="connsiteY710" fmla="*/ 4134606 h 8393800"/>
              <a:gd name="connsiteX711" fmla="*/ 1019311 w 8227481"/>
              <a:gd name="connsiteY711" fmla="*/ 4143371 h 8393800"/>
              <a:gd name="connsiteX712" fmla="*/ 1022515 w 8227481"/>
              <a:gd name="connsiteY712" fmla="*/ 4131590 h 8393800"/>
              <a:gd name="connsiteX713" fmla="*/ 1021848 w 8227481"/>
              <a:gd name="connsiteY713" fmla="*/ 4130919 h 8393800"/>
              <a:gd name="connsiteX714" fmla="*/ 7325797 w 8227481"/>
              <a:gd name="connsiteY714" fmla="*/ 4100671 h 8393800"/>
              <a:gd name="connsiteX715" fmla="*/ 7352705 w 8227481"/>
              <a:gd name="connsiteY715" fmla="*/ 4103023 h 8393800"/>
              <a:gd name="connsiteX716" fmla="*/ 7300572 w 8227481"/>
              <a:gd name="connsiteY716" fmla="*/ 4109012 h 8393800"/>
              <a:gd name="connsiteX717" fmla="*/ 7325797 w 8227481"/>
              <a:gd name="connsiteY717" fmla="*/ 4100671 h 8393800"/>
              <a:gd name="connsiteX718" fmla="*/ 7357197 w 8227481"/>
              <a:gd name="connsiteY718" fmla="*/ 4095807 h 8393800"/>
              <a:gd name="connsiteX719" fmla="*/ 7352705 w 8227481"/>
              <a:gd name="connsiteY719" fmla="*/ 4103023 h 8393800"/>
              <a:gd name="connsiteX720" fmla="*/ 7357197 w 8227481"/>
              <a:gd name="connsiteY720" fmla="*/ 4095807 h 8393800"/>
              <a:gd name="connsiteX721" fmla="*/ 7388634 w 8227481"/>
              <a:gd name="connsiteY721" fmla="*/ 4093011 h 8393800"/>
              <a:gd name="connsiteX722" fmla="*/ 7385348 w 8227481"/>
              <a:gd name="connsiteY722" fmla="*/ 4098114 h 8393800"/>
              <a:gd name="connsiteX723" fmla="*/ 7386808 w 8227481"/>
              <a:gd name="connsiteY723" fmla="*/ 4095846 h 8393800"/>
              <a:gd name="connsiteX724" fmla="*/ 7389729 w 8227481"/>
              <a:gd name="connsiteY724" fmla="*/ 4091312 h 8393800"/>
              <a:gd name="connsiteX725" fmla="*/ 7388634 w 8227481"/>
              <a:gd name="connsiteY725" fmla="*/ 4093011 h 8393800"/>
              <a:gd name="connsiteX726" fmla="*/ 7389242 w 8227481"/>
              <a:gd name="connsiteY726" fmla="*/ 4092067 h 8393800"/>
              <a:gd name="connsiteX727" fmla="*/ 7389729 w 8227481"/>
              <a:gd name="connsiteY727" fmla="*/ 4091312 h 8393800"/>
              <a:gd name="connsiteX728" fmla="*/ 1080235 w 8227481"/>
              <a:gd name="connsiteY728" fmla="*/ 3968760 h 8393800"/>
              <a:gd name="connsiteX729" fmla="*/ 1082356 w 8227481"/>
              <a:gd name="connsiteY729" fmla="*/ 3973083 h 8393800"/>
              <a:gd name="connsiteX730" fmla="*/ 1084071 w 8227481"/>
              <a:gd name="connsiteY730" fmla="*/ 3969838 h 8393800"/>
              <a:gd name="connsiteX731" fmla="*/ 455682 w 8227481"/>
              <a:gd name="connsiteY731" fmla="*/ 3902701 h 8393800"/>
              <a:gd name="connsiteX732" fmla="*/ 446888 w 8227481"/>
              <a:gd name="connsiteY732" fmla="*/ 3903723 h 8393800"/>
              <a:gd name="connsiteX733" fmla="*/ 471127 w 8227481"/>
              <a:gd name="connsiteY733" fmla="*/ 3930176 h 8393800"/>
              <a:gd name="connsiteX734" fmla="*/ 475210 w 8227481"/>
              <a:gd name="connsiteY734" fmla="*/ 3923720 h 8393800"/>
              <a:gd name="connsiteX735" fmla="*/ 455682 w 8227481"/>
              <a:gd name="connsiteY735" fmla="*/ 3902701 h 8393800"/>
              <a:gd name="connsiteX736" fmla="*/ 828544 w 8227481"/>
              <a:gd name="connsiteY736" fmla="*/ 3765443 h 8393800"/>
              <a:gd name="connsiteX737" fmla="*/ 870698 w 8227481"/>
              <a:gd name="connsiteY737" fmla="*/ 3796697 h 8393800"/>
              <a:gd name="connsiteX738" fmla="*/ 828544 w 8227481"/>
              <a:gd name="connsiteY738" fmla="*/ 3765443 h 8393800"/>
              <a:gd name="connsiteX739" fmla="*/ 828262 w 8227481"/>
              <a:gd name="connsiteY739" fmla="*/ 3756948 h 8393800"/>
              <a:gd name="connsiteX740" fmla="*/ 828544 w 8227481"/>
              <a:gd name="connsiteY740" fmla="*/ 3765443 h 8393800"/>
              <a:gd name="connsiteX741" fmla="*/ 828262 w 8227481"/>
              <a:gd name="connsiteY741" fmla="*/ 3756948 h 8393800"/>
              <a:gd name="connsiteX742" fmla="*/ 660029 w 8227481"/>
              <a:gd name="connsiteY742" fmla="*/ 3743606 h 8393800"/>
              <a:gd name="connsiteX743" fmla="*/ 664519 w 8227481"/>
              <a:gd name="connsiteY743" fmla="*/ 3747754 h 8393800"/>
              <a:gd name="connsiteX744" fmla="*/ 659766 w 8227481"/>
              <a:gd name="connsiteY744" fmla="*/ 3745691 h 8393800"/>
              <a:gd name="connsiteX745" fmla="*/ 802434 w 8227481"/>
              <a:gd name="connsiteY745" fmla="*/ 3738809 h 8393800"/>
              <a:gd name="connsiteX746" fmla="*/ 802598 w 8227481"/>
              <a:gd name="connsiteY746" fmla="*/ 3742178 h 8393800"/>
              <a:gd name="connsiteX747" fmla="*/ 802729 w 8227481"/>
              <a:gd name="connsiteY747" fmla="*/ 3744871 h 8393800"/>
              <a:gd name="connsiteX748" fmla="*/ 802336 w 8227481"/>
              <a:gd name="connsiteY748" fmla="*/ 3736790 h 8393800"/>
              <a:gd name="connsiteX749" fmla="*/ 802380 w 8227481"/>
              <a:gd name="connsiteY749" fmla="*/ 3737686 h 8393800"/>
              <a:gd name="connsiteX750" fmla="*/ 802434 w 8227481"/>
              <a:gd name="connsiteY750" fmla="*/ 3738809 h 8393800"/>
              <a:gd name="connsiteX751" fmla="*/ 651772 w 8227481"/>
              <a:gd name="connsiteY751" fmla="*/ 3735974 h 8393800"/>
              <a:gd name="connsiteX752" fmla="*/ 660437 w 8227481"/>
              <a:gd name="connsiteY752" fmla="*/ 3740358 h 8393800"/>
              <a:gd name="connsiteX753" fmla="*/ 660029 w 8227481"/>
              <a:gd name="connsiteY753" fmla="*/ 3743606 h 8393800"/>
              <a:gd name="connsiteX754" fmla="*/ 8056598 w 8227481"/>
              <a:gd name="connsiteY754" fmla="*/ 3729645 h 8393800"/>
              <a:gd name="connsiteX755" fmla="*/ 8052107 w 8227481"/>
              <a:gd name="connsiteY755" fmla="*/ 3736860 h 8393800"/>
              <a:gd name="connsiteX756" fmla="*/ 8056598 w 8227481"/>
              <a:gd name="connsiteY756" fmla="*/ 3729645 h 8393800"/>
              <a:gd name="connsiteX757" fmla="*/ 126207 w 8227481"/>
              <a:gd name="connsiteY757" fmla="*/ 3590882 h 8393800"/>
              <a:gd name="connsiteX758" fmla="*/ 130881 w 8227481"/>
              <a:gd name="connsiteY758" fmla="*/ 3594204 h 8393800"/>
              <a:gd name="connsiteX759" fmla="*/ 129793 w 8227481"/>
              <a:gd name="connsiteY759" fmla="*/ 3593511 h 8393800"/>
              <a:gd name="connsiteX760" fmla="*/ 123896 w 8227481"/>
              <a:gd name="connsiteY760" fmla="*/ 3589238 h 8393800"/>
              <a:gd name="connsiteX761" fmla="*/ 124261 w 8227481"/>
              <a:gd name="connsiteY761" fmla="*/ 3589455 h 8393800"/>
              <a:gd name="connsiteX762" fmla="*/ 126207 w 8227481"/>
              <a:gd name="connsiteY762" fmla="*/ 3590882 h 8393800"/>
              <a:gd name="connsiteX763" fmla="*/ 413 w 8227481"/>
              <a:gd name="connsiteY763" fmla="*/ 3582413 h 8393800"/>
              <a:gd name="connsiteX764" fmla="*/ 695 w 8227481"/>
              <a:gd name="connsiteY764" fmla="*/ 3590907 h 8393800"/>
              <a:gd name="connsiteX765" fmla="*/ 413 w 8227481"/>
              <a:gd name="connsiteY765" fmla="*/ 3582413 h 8393800"/>
              <a:gd name="connsiteX766" fmla="*/ 252 w 8227481"/>
              <a:gd name="connsiteY766" fmla="*/ 3579080 h 8393800"/>
              <a:gd name="connsiteX767" fmla="*/ 413 w 8227481"/>
              <a:gd name="connsiteY767" fmla="*/ 3582413 h 8393800"/>
              <a:gd name="connsiteX768" fmla="*/ 282 w 8227481"/>
              <a:gd name="connsiteY768" fmla="*/ 3579719 h 8393800"/>
              <a:gd name="connsiteX769" fmla="*/ 20 w 8227481"/>
              <a:gd name="connsiteY769" fmla="*/ 3574330 h 8393800"/>
              <a:gd name="connsiteX770" fmla="*/ 64 w 8227481"/>
              <a:gd name="connsiteY770" fmla="*/ 3575228 h 8393800"/>
              <a:gd name="connsiteX771" fmla="*/ 252 w 8227481"/>
              <a:gd name="connsiteY771" fmla="*/ 3579080 h 8393800"/>
              <a:gd name="connsiteX772" fmla="*/ 7051648 w 8227481"/>
              <a:gd name="connsiteY772" fmla="*/ 3176733 h 8393800"/>
              <a:gd name="connsiteX773" fmla="*/ 7048456 w 8227481"/>
              <a:gd name="connsiteY773" fmla="*/ 3179202 h 8393800"/>
              <a:gd name="connsiteX774" fmla="*/ 7049591 w 8227481"/>
              <a:gd name="connsiteY774" fmla="*/ 3178324 h 8393800"/>
              <a:gd name="connsiteX775" fmla="*/ 7053294 w 8227481"/>
              <a:gd name="connsiteY775" fmla="*/ 3175461 h 8393800"/>
              <a:gd name="connsiteX776" fmla="*/ 7051719 w 8227481"/>
              <a:gd name="connsiteY776" fmla="*/ 3176679 h 8393800"/>
              <a:gd name="connsiteX777" fmla="*/ 7051648 w 8227481"/>
              <a:gd name="connsiteY777" fmla="*/ 3176733 h 8393800"/>
              <a:gd name="connsiteX778" fmla="*/ 7058672 w 8227481"/>
              <a:gd name="connsiteY778" fmla="*/ 3171304 h 8393800"/>
              <a:gd name="connsiteX779" fmla="*/ 7055266 w 8227481"/>
              <a:gd name="connsiteY779" fmla="*/ 3173937 h 8393800"/>
              <a:gd name="connsiteX780" fmla="*/ 7053294 w 8227481"/>
              <a:gd name="connsiteY780" fmla="*/ 3175461 h 8393800"/>
              <a:gd name="connsiteX781" fmla="*/ 7188835 w 8227481"/>
              <a:gd name="connsiteY781" fmla="*/ 3152580 h 8393800"/>
              <a:gd name="connsiteX782" fmla="*/ 7194376 w 8227481"/>
              <a:gd name="connsiteY782" fmla="*/ 3155146 h 8393800"/>
              <a:gd name="connsiteX783" fmla="*/ 7167390 w 8227481"/>
              <a:gd name="connsiteY783" fmla="*/ 3161568 h 8393800"/>
              <a:gd name="connsiteX784" fmla="*/ 7163476 w 8227481"/>
              <a:gd name="connsiteY784" fmla="*/ 3157499 h 8393800"/>
              <a:gd name="connsiteX785" fmla="*/ 7179320 w 8227481"/>
              <a:gd name="connsiteY785" fmla="*/ 3152661 h 8393800"/>
              <a:gd name="connsiteX786" fmla="*/ 7188835 w 8227481"/>
              <a:gd name="connsiteY786" fmla="*/ 3152580 h 8393800"/>
              <a:gd name="connsiteX787" fmla="*/ 6988705 w 8227481"/>
              <a:gd name="connsiteY787" fmla="*/ 3130235 h 8393800"/>
              <a:gd name="connsiteX788" fmla="*/ 7006779 w 8227481"/>
              <a:gd name="connsiteY788" fmla="*/ 3131140 h 8393800"/>
              <a:gd name="connsiteX789" fmla="*/ 6974398 w 8227481"/>
              <a:gd name="connsiteY789" fmla="*/ 3135066 h 8393800"/>
              <a:gd name="connsiteX790" fmla="*/ 6988705 w 8227481"/>
              <a:gd name="connsiteY790" fmla="*/ 3130235 h 8393800"/>
              <a:gd name="connsiteX791" fmla="*/ 6056016 w 8227481"/>
              <a:gd name="connsiteY791" fmla="*/ 3124077 h 8393800"/>
              <a:gd name="connsiteX792" fmla="*/ 6055675 w 8227481"/>
              <a:gd name="connsiteY792" fmla="*/ 3124187 h 8393800"/>
              <a:gd name="connsiteX793" fmla="*/ 6042493 w 8227481"/>
              <a:gd name="connsiteY793" fmla="*/ 3129990 h 8393800"/>
              <a:gd name="connsiteX794" fmla="*/ 6041309 w 8227481"/>
              <a:gd name="connsiteY794" fmla="*/ 3130839 h 8393800"/>
              <a:gd name="connsiteX795" fmla="*/ 6041677 w 8227481"/>
              <a:gd name="connsiteY795" fmla="*/ 3133225 h 8393800"/>
              <a:gd name="connsiteX796" fmla="*/ 6048020 w 8227481"/>
              <a:gd name="connsiteY796" fmla="*/ 3133429 h 8393800"/>
              <a:gd name="connsiteX797" fmla="*/ 6057137 w 8227481"/>
              <a:gd name="connsiteY797" fmla="*/ 3131703 h 8393800"/>
              <a:gd name="connsiteX798" fmla="*/ 7031435 w 8227481"/>
              <a:gd name="connsiteY798" fmla="*/ 3123039 h 8393800"/>
              <a:gd name="connsiteX799" fmla="*/ 7057969 w 8227481"/>
              <a:gd name="connsiteY799" fmla="*/ 3124897 h 8393800"/>
              <a:gd name="connsiteX800" fmla="*/ 7006779 w 8227481"/>
              <a:gd name="connsiteY800" fmla="*/ 3131140 h 8393800"/>
              <a:gd name="connsiteX801" fmla="*/ 7031435 w 8227481"/>
              <a:gd name="connsiteY801" fmla="*/ 3123039 h 8393800"/>
              <a:gd name="connsiteX802" fmla="*/ 7066183 w 8227481"/>
              <a:gd name="connsiteY802" fmla="*/ 3121584 h 8393800"/>
              <a:gd name="connsiteX803" fmla="*/ 7077459 w 8227481"/>
              <a:gd name="connsiteY803" fmla="*/ 3123818 h 8393800"/>
              <a:gd name="connsiteX804" fmla="*/ 7057969 w 8227481"/>
              <a:gd name="connsiteY804" fmla="*/ 3124897 h 8393800"/>
              <a:gd name="connsiteX805" fmla="*/ 7066183 w 8227481"/>
              <a:gd name="connsiteY805" fmla="*/ 3121584 h 8393800"/>
              <a:gd name="connsiteX806" fmla="*/ 7134594 w 8227481"/>
              <a:gd name="connsiteY806" fmla="*/ 3111422 h 8393800"/>
              <a:gd name="connsiteX807" fmla="*/ 7161031 w 8227481"/>
              <a:gd name="connsiteY807" fmla="*/ 3113647 h 8393800"/>
              <a:gd name="connsiteX808" fmla="*/ 7109840 w 8227481"/>
              <a:gd name="connsiteY808" fmla="*/ 3119888 h 8393800"/>
              <a:gd name="connsiteX809" fmla="*/ 7134594 w 8227481"/>
              <a:gd name="connsiteY809" fmla="*/ 3111422 h 8393800"/>
              <a:gd name="connsiteX810" fmla="*/ 7169245 w 8227481"/>
              <a:gd name="connsiteY810" fmla="*/ 3110333 h 8393800"/>
              <a:gd name="connsiteX811" fmla="*/ 7180520 w 8227481"/>
              <a:gd name="connsiteY811" fmla="*/ 3112567 h 8393800"/>
              <a:gd name="connsiteX812" fmla="*/ 7161031 w 8227481"/>
              <a:gd name="connsiteY812" fmla="*/ 3113647 h 8393800"/>
              <a:gd name="connsiteX813" fmla="*/ 7169245 w 8227481"/>
              <a:gd name="connsiteY813" fmla="*/ 3110333 h 8393800"/>
              <a:gd name="connsiteX814" fmla="*/ 6167158 w 8227481"/>
              <a:gd name="connsiteY814" fmla="*/ 3092916 h 8393800"/>
              <a:gd name="connsiteX815" fmla="*/ 6153197 w 8227481"/>
              <a:gd name="connsiteY815" fmla="*/ 3096419 h 8393800"/>
              <a:gd name="connsiteX816" fmla="*/ 6155115 w 8227481"/>
              <a:gd name="connsiteY816" fmla="*/ 3108488 h 8393800"/>
              <a:gd name="connsiteX817" fmla="*/ 6168728 w 8227481"/>
              <a:gd name="connsiteY817" fmla="*/ 3105169 h 8393800"/>
              <a:gd name="connsiteX818" fmla="*/ 405645 w 8227481"/>
              <a:gd name="connsiteY818" fmla="*/ 3090142 h 8393800"/>
              <a:gd name="connsiteX819" fmla="*/ 405926 w 8227481"/>
              <a:gd name="connsiteY819" fmla="*/ 3098637 h 8393800"/>
              <a:gd name="connsiteX820" fmla="*/ 405645 w 8227481"/>
              <a:gd name="connsiteY820" fmla="*/ 3090142 h 8393800"/>
              <a:gd name="connsiteX821" fmla="*/ 6217592 w 8227481"/>
              <a:gd name="connsiteY821" fmla="*/ 3078513 h 8393800"/>
              <a:gd name="connsiteX822" fmla="*/ 6196788 w 8227481"/>
              <a:gd name="connsiteY822" fmla="*/ 3085484 h 8393800"/>
              <a:gd name="connsiteX823" fmla="*/ 6195466 w 8227481"/>
              <a:gd name="connsiteY823" fmla="*/ 3085815 h 8393800"/>
              <a:gd name="connsiteX824" fmla="*/ 6197515 w 8227481"/>
              <a:gd name="connsiteY824" fmla="*/ 3099026 h 8393800"/>
              <a:gd name="connsiteX825" fmla="*/ 6219974 w 8227481"/>
              <a:gd name="connsiteY825" fmla="*/ 3095067 h 8393800"/>
              <a:gd name="connsiteX826" fmla="*/ 6963637 w 8227481"/>
              <a:gd name="connsiteY826" fmla="*/ 3009286 h 8393800"/>
              <a:gd name="connsiteX827" fmla="*/ 6932600 w 8227481"/>
              <a:gd name="connsiteY827" fmla="*/ 3016922 h 8393800"/>
              <a:gd name="connsiteX828" fmla="*/ 6931681 w 8227481"/>
              <a:gd name="connsiteY828" fmla="*/ 3018817 h 8393800"/>
              <a:gd name="connsiteX829" fmla="*/ 6935338 w 8227481"/>
              <a:gd name="connsiteY829" fmla="*/ 3020609 h 8393800"/>
              <a:gd name="connsiteX830" fmla="*/ 6963637 w 8227481"/>
              <a:gd name="connsiteY830" fmla="*/ 3009286 h 8393800"/>
              <a:gd name="connsiteX831" fmla="*/ 7591505 w 8227481"/>
              <a:gd name="connsiteY831" fmla="*/ 2962508 h 8393800"/>
              <a:gd name="connsiteX832" fmla="*/ 7588219 w 8227481"/>
              <a:gd name="connsiteY832" fmla="*/ 2967609 h 8393800"/>
              <a:gd name="connsiteX833" fmla="*/ 7589679 w 8227481"/>
              <a:gd name="connsiteY833" fmla="*/ 2965342 h 8393800"/>
              <a:gd name="connsiteX834" fmla="*/ 7322436 w 8227481"/>
              <a:gd name="connsiteY834" fmla="*/ 2962439 h 8393800"/>
              <a:gd name="connsiteX835" fmla="*/ 7351938 w 8227481"/>
              <a:gd name="connsiteY835" fmla="*/ 2963123 h 8393800"/>
              <a:gd name="connsiteX836" fmla="*/ 7300748 w 8227481"/>
              <a:gd name="connsiteY836" fmla="*/ 2969363 h 8393800"/>
              <a:gd name="connsiteX837" fmla="*/ 7322436 w 8227481"/>
              <a:gd name="connsiteY837" fmla="*/ 2962439 h 8393800"/>
              <a:gd name="connsiteX838" fmla="*/ 7592600 w 8227481"/>
              <a:gd name="connsiteY838" fmla="*/ 2960807 h 8393800"/>
              <a:gd name="connsiteX839" fmla="*/ 7592114 w 8227481"/>
              <a:gd name="connsiteY839" fmla="*/ 2961562 h 8393800"/>
              <a:gd name="connsiteX840" fmla="*/ 7591505 w 8227481"/>
              <a:gd name="connsiteY840" fmla="*/ 2962508 h 8393800"/>
              <a:gd name="connsiteX841" fmla="*/ 7357678 w 8227481"/>
              <a:gd name="connsiteY841" fmla="*/ 2959144 h 8393800"/>
              <a:gd name="connsiteX842" fmla="*/ 7371428 w 8227481"/>
              <a:gd name="connsiteY842" fmla="*/ 2962041 h 8393800"/>
              <a:gd name="connsiteX843" fmla="*/ 7351938 w 8227481"/>
              <a:gd name="connsiteY843" fmla="*/ 2963123 h 8393800"/>
              <a:gd name="connsiteX844" fmla="*/ 7357678 w 8227481"/>
              <a:gd name="connsiteY844" fmla="*/ 2959144 h 8393800"/>
              <a:gd name="connsiteX845" fmla="*/ 7377168 w 8227481"/>
              <a:gd name="connsiteY845" fmla="*/ 2958064 h 8393800"/>
              <a:gd name="connsiteX846" fmla="*/ 7390919 w 8227481"/>
              <a:gd name="connsiteY846" fmla="*/ 2960961 h 8393800"/>
              <a:gd name="connsiteX847" fmla="*/ 7371428 w 8227481"/>
              <a:gd name="connsiteY847" fmla="*/ 2962041 h 8393800"/>
              <a:gd name="connsiteX848" fmla="*/ 7377168 w 8227481"/>
              <a:gd name="connsiteY848" fmla="*/ 2958064 h 8393800"/>
              <a:gd name="connsiteX849" fmla="*/ 5973013 w 8227481"/>
              <a:gd name="connsiteY849" fmla="*/ 2609827 h 8393800"/>
              <a:gd name="connsiteX850" fmla="*/ 5962618 w 8227481"/>
              <a:gd name="connsiteY850" fmla="*/ 2647054 h 8393800"/>
              <a:gd name="connsiteX851" fmla="*/ 5975077 w 8227481"/>
              <a:gd name="connsiteY851" fmla="*/ 2723481 h 8393800"/>
              <a:gd name="connsiteX852" fmla="*/ 5977989 w 8227481"/>
              <a:gd name="connsiteY852" fmla="*/ 2712619 h 8393800"/>
              <a:gd name="connsiteX853" fmla="*/ 5978015 w 8227481"/>
              <a:gd name="connsiteY853" fmla="*/ 2732321 h 8393800"/>
              <a:gd name="connsiteX854" fmla="*/ 5976654 w 8227481"/>
              <a:gd name="connsiteY854" fmla="*/ 2733142 h 8393800"/>
              <a:gd name="connsiteX855" fmla="*/ 6036277 w 8227481"/>
              <a:gd name="connsiteY855" fmla="*/ 3098842 h 8393800"/>
              <a:gd name="connsiteX856" fmla="*/ 6051960 w 8227481"/>
              <a:gd name="connsiteY856" fmla="*/ 3096481 h 8393800"/>
              <a:gd name="connsiteX857" fmla="*/ 6043394 w 8227481"/>
              <a:gd name="connsiteY857" fmla="*/ 3038198 h 8393800"/>
              <a:gd name="connsiteX858" fmla="*/ 5996785 w 8227481"/>
              <a:gd name="connsiteY858" fmla="*/ 2744288 h 8393800"/>
              <a:gd name="connsiteX859" fmla="*/ 6245636 w 8227481"/>
              <a:gd name="connsiteY859" fmla="*/ 2585590 h 8393800"/>
              <a:gd name="connsiteX860" fmla="*/ 6252913 w 8227481"/>
              <a:gd name="connsiteY860" fmla="*/ 2612358 h 8393800"/>
              <a:gd name="connsiteX861" fmla="*/ 6239723 w 8227481"/>
              <a:gd name="connsiteY861" fmla="*/ 2587955 h 8393800"/>
              <a:gd name="connsiteX862" fmla="*/ 6245636 w 8227481"/>
              <a:gd name="connsiteY862" fmla="*/ 2585590 h 8393800"/>
              <a:gd name="connsiteX863" fmla="*/ 6238153 w 8227481"/>
              <a:gd name="connsiteY863" fmla="*/ 2556229 h 8393800"/>
              <a:gd name="connsiteX864" fmla="*/ 6239723 w 8227481"/>
              <a:gd name="connsiteY864" fmla="*/ 2569409 h 8393800"/>
              <a:gd name="connsiteX865" fmla="*/ 6233634 w 8227481"/>
              <a:gd name="connsiteY865" fmla="*/ 2557695 h 8393800"/>
              <a:gd name="connsiteX866" fmla="*/ 6238153 w 8227481"/>
              <a:gd name="connsiteY866" fmla="*/ 2556229 h 8393800"/>
              <a:gd name="connsiteX867" fmla="*/ 6088153 w 8227481"/>
              <a:gd name="connsiteY867" fmla="*/ 2479751 h 8393800"/>
              <a:gd name="connsiteX868" fmla="*/ 6087275 w 8227481"/>
              <a:gd name="connsiteY868" fmla="*/ 2484118 h 8393800"/>
              <a:gd name="connsiteX869" fmla="*/ 6086989 w 8227481"/>
              <a:gd name="connsiteY869" fmla="*/ 2485536 h 8393800"/>
              <a:gd name="connsiteX870" fmla="*/ 6089559 w 8227481"/>
              <a:gd name="connsiteY870" fmla="*/ 2472770 h 8393800"/>
              <a:gd name="connsiteX871" fmla="*/ 6088702 w 8227481"/>
              <a:gd name="connsiteY871" fmla="*/ 2477027 h 8393800"/>
              <a:gd name="connsiteX872" fmla="*/ 6088153 w 8227481"/>
              <a:gd name="connsiteY872" fmla="*/ 2479751 h 8393800"/>
              <a:gd name="connsiteX873" fmla="*/ 6083471 w 8227481"/>
              <a:gd name="connsiteY873" fmla="*/ 2430798 h 8393800"/>
              <a:gd name="connsiteX874" fmla="*/ 6083471 w 8227481"/>
              <a:gd name="connsiteY874" fmla="*/ 2436653 h 8393800"/>
              <a:gd name="connsiteX875" fmla="*/ 6083471 w 8227481"/>
              <a:gd name="connsiteY875" fmla="*/ 2430798 h 8393800"/>
              <a:gd name="connsiteX876" fmla="*/ 6081151 w 8227481"/>
              <a:gd name="connsiteY876" fmla="*/ 2399038 h 8393800"/>
              <a:gd name="connsiteX877" fmla="*/ 6083599 w 8227481"/>
              <a:gd name="connsiteY877" fmla="*/ 2401269 h 8393800"/>
              <a:gd name="connsiteX878" fmla="*/ 6084502 w 8227481"/>
              <a:gd name="connsiteY878" fmla="*/ 2402092 h 8393800"/>
              <a:gd name="connsiteX879" fmla="*/ 6076369 w 8227481"/>
              <a:gd name="connsiteY879" fmla="*/ 2394680 h 8393800"/>
              <a:gd name="connsiteX880" fmla="*/ 6081151 w 8227481"/>
              <a:gd name="connsiteY880" fmla="*/ 2399038 h 8393800"/>
              <a:gd name="connsiteX881" fmla="*/ 6079080 w 8227481"/>
              <a:gd name="connsiteY881" fmla="*/ 2397151 h 8393800"/>
              <a:gd name="connsiteX882" fmla="*/ 6076369 w 8227481"/>
              <a:gd name="connsiteY882" fmla="*/ 2394680 h 8393800"/>
              <a:gd name="connsiteX883" fmla="*/ 6166994 w 8227481"/>
              <a:gd name="connsiteY883" fmla="*/ 2367792 h 8393800"/>
              <a:gd name="connsiteX884" fmla="*/ 6169437 w 8227481"/>
              <a:gd name="connsiteY884" fmla="*/ 2369073 h 8393800"/>
              <a:gd name="connsiteX885" fmla="*/ 6170729 w 8227481"/>
              <a:gd name="connsiteY885" fmla="*/ 2430798 h 8393800"/>
              <a:gd name="connsiteX886" fmla="*/ 6164640 w 8227481"/>
              <a:gd name="connsiteY886" fmla="*/ 2370275 h 8393800"/>
              <a:gd name="connsiteX887" fmla="*/ 6166994 w 8227481"/>
              <a:gd name="connsiteY887" fmla="*/ 2367792 h 8393800"/>
              <a:gd name="connsiteX888" fmla="*/ 6070281 w 8227481"/>
              <a:gd name="connsiteY888" fmla="*/ 2357586 h 8393800"/>
              <a:gd name="connsiteX889" fmla="*/ 6076369 w 8227481"/>
              <a:gd name="connsiteY889" fmla="*/ 2394680 h 8393800"/>
              <a:gd name="connsiteX890" fmla="*/ 6070281 w 8227481"/>
              <a:gd name="connsiteY890" fmla="*/ 2357586 h 8393800"/>
              <a:gd name="connsiteX891" fmla="*/ 6058105 w 8227481"/>
              <a:gd name="connsiteY891" fmla="*/ 2285352 h 8393800"/>
              <a:gd name="connsiteX892" fmla="*/ 6070281 w 8227481"/>
              <a:gd name="connsiteY892" fmla="*/ 2357586 h 8393800"/>
              <a:gd name="connsiteX893" fmla="*/ 6058105 w 8227481"/>
              <a:gd name="connsiteY893" fmla="*/ 2285352 h 8393800"/>
              <a:gd name="connsiteX894" fmla="*/ 6051143 w 8227481"/>
              <a:gd name="connsiteY894" fmla="*/ 2276538 h 8393800"/>
              <a:gd name="connsiteX895" fmla="*/ 6053023 w 8227481"/>
              <a:gd name="connsiteY895" fmla="*/ 2278919 h 8393800"/>
              <a:gd name="connsiteX896" fmla="*/ 6058105 w 8227481"/>
              <a:gd name="connsiteY896" fmla="*/ 2285352 h 8393800"/>
              <a:gd name="connsiteX897" fmla="*/ 6052570 w 8227481"/>
              <a:gd name="connsiteY897" fmla="*/ 2278346 h 8393800"/>
              <a:gd name="connsiteX898" fmla="*/ 6049973 w 8227481"/>
              <a:gd name="connsiteY898" fmla="*/ 2275058 h 8393800"/>
              <a:gd name="connsiteX899" fmla="*/ 6050100 w 8227481"/>
              <a:gd name="connsiteY899" fmla="*/ 2275218 h 8393800"/>
              <a:gd name="connsiteX900" fmla="*/ 6051143 w 8227481"/>
              <a:gd name="connsiteY900" fmla="*/ 2276538 h 8393800"/>
              <a:gd name="connsiteX901" fmla="*/ 6045866 w 8227481"/>
              <a:gd name="connsiteY901" fmla="*/ 2213074 h 8393800"/>
              <a:gd name="connsiteX902" fmla="*/ 6051004 w 8227481"/>
              <a:gd name="connsiteY902" fmla="*/ 2236545 h 8393800"/>
              <a:gd name="connsiteX903" fmla="*/ 6044916 w 8227481"/>
              <a:gd name="connsiteY903" fmla="*/ 2218976 h 8393800"/>
              <a:gd name="connsiteX904" fmla="*/ 6045866 w 8227481"/>
              <a:gd name="connsiteY904" fmla="*/ 2213074 h 8393800"/>
              <a:gd name="connsiteX905" fmla="*/ 6002768 w 8227481"/>
              <a:gd name="connsiteY905" fmla="*/ 2185186 h 8393800"/>
              <a:gd name="connsiteX906" fmla="*/ 6007833 w 8227481"/>
              <a:gd name="connsiteY906" fmla="*/ 2188616 h 8393800"/>
              <a:gd name="connsiteX907" fmla="*/ 6007111 w 8227481"/>
              <a:gd name="connsiteY907" fmla="*/ 2188127 h 8393800"/>
              <a:gd name="connsiteX908" fmla="*/ 2237269 w 8227481"/>
              <a:gd name="connsiteY908" fmla="*/ 2165172 h 8393800"/>
              <a:gd name="connsiteX909" fmla="*/ 2234996 w 8227481"/>
              <a:gd name="connsiteY909" fmla="*/ 2169685 h 8393800"/>
              <a:gd name="connsiteX910" fmla="*/ 2250958 w 8227481"/>
              <a:gd name="connsiteY910" fmla="*/ 2171088 h 8393800"/>
              <a:gd name="connsiteX911" fmla="*/ 2253391 w 8227481"/>
              <a:gd name="connsiteY911" fmla="*/ 2166725 h 8393800"/>
              <a:gd name="connsiteX912" fmla="*/ 2249151 w 8227481"/>
              <a:gd name="connsiteY912" fmla="*/ 2166388 h 8393800"/>
              <a:gd name="connsiteX913" fmla="*/ 5977165 w 8227481"/>
              <a:gd name="connsiteY913" fmla="*/ 2066757 h 8393800"/>
              <a:gd name="connsiteX914" fmla="*/ 5978615 w 8227481"/>
              <a:gd name="connsiteY914" fmla="*/ 2080440 h 8393800"/>
              <a:gd name="connsiteX915" fmla="*/ 5973319 w 8227481"/>
              <a:gd name="connsiteY915" fmla="*/ 2068386 h 8393800"/>
              <a:gd name="connsiteX916" fmla="*/ 5976109 w 8227481"/>
              <a:gd name="connsiteY916" fmla="*/ 2067164 h 8393800"/>
              <a:gd name="connsiteX917" fmla="*/ 5977165 w 8227481"/>
              <a:gd name="connsiteY917" fmla="*/ 2066757 h 8393800"/>
              <a:gd name="connsiteX918" fmla="*/ 604267 w 8227481"/>
              <a:gd name="connsiteY918" fmla="*/ 2050433 h 8393800"/>
              <a:gd name="connsiteX919" fmla="*/ 618446 w 8227481"/>
              <a:gd name="connsiteY919" fmla="*/ 2050686 h 8393800"/>
              <a:gd name="connsiteX920" fmla="*/ 595541 w 8227481"/>
              <a:gd name="connsiteY920" fmla="*/ 2064507 h 8393800"/>
              <a:gd name="connsiteX921" fmla="*/ 590855 w 8227481"/>
              <a:gd name="connsiteY921" fmla="*/ 2059248 h 8393800"/>
              <a:gd name="connsiteX922" fmla="*/ 604267 w 8227481"/>
              <a:gd name="connsiteY922" fmla="*/ 2050433 h 8393800"/>
              <a:gd name="connsiteX923" fmla="*/ 682724 w 8227481"/>
              <a:gd name="connsiteY923" fmla="*/ 2042569 h 8393800"/>
              <a:gd name="connsiteX924" fmla="*/ 700440 w 8227481"/>
              <a:gd name="connsiteY924" fmla="*/ 2046395 h 8393800"/>
              <a:gd name="connsiteX925" fmla="*/ 632003 w 8227481"/>
              <a:gd name="connsiteY925" fmla="*/ 2067974 h 8393800"/>
              <a:gd name="connsiteX926" fmla="*/ 682724 w 8227481"/>
              <a:gd name="connsiteY926" fmla="*/ 2042569 h 8393800"/>
              <a:gd name="connsiteX927" fmla="*/ 4214214 w 8227481"/>
              <a:gd name="connsiteY927" fmla="*/ 2002351 h 8393800"/>
              <a:gd name="connsiteX928" fmla="*/ 4210041 w 8227481"/>
              <a:gd name="connsiteY928" fmla="*/ 2012319 h 8393800"/>
              <a:gd name="connsiteX929" fmla="*/ 4223727 w 8227481"/>
              <a:gd name="connsiteY929" fmla="*/ 2014102 h 8393800"/>
              <a:gd name="connsiteX930" fmla="*/ 4224192 w 8227481"/>
              <a:gd name="connsiteY930" fmla="*/ 2014153 h 8393800"/>
              <a:gd name="connsiteX931" fmla="*/ 4228060 w 8227481"/>
              <a:gd name="connsiteY931" fmla="*/ 2005049 h 8393800"/>
              <a:gd name="connsiteX932" fmla="*/ 4228354 w 8227481"/>
              <a:gd name="connsiteY932" fmla="*/ 2004366 h 8393800"/>
              <a:gd name="connsiteX933" fmla="*/ 4176675 w 8227481"/>
              <a:gd name="connsiteY933" fmla="*/ 1997002 h 8393800"/>
              <a:gd name="connsiteX934" fmla="*/ 4173075 w 8227481"/>
              <a:gd name="connsiteY934" fmla="*/ 2005753 h 8393800"/>
              <a:gd name="connsiteX935" fmla="*/ 4172845 w 8227481"/>
              <a:gd name="connsiteY935" fmla="*/ 2006542 h 8393800"/>
              <a:gd name="connsiteX936" fmla="*/ 4184440 w 8227481"/>
              <a:gd name="connsiteY936" fmla="*/ 2008695 h 8393800"/>
              <a:gd name="connsiteX937" fmla="*/ 4187280 w 8227481"/>
              <a:gd name="connsiteY937" fmla="*/ 2005997 h 8393800"/>
              <a:gd name="connsiteX938" fmla="*/ 4192317 w 8227481"/>
              <a:gd name="connsiteY938" fmla="*/ 1999231 h 8393800"/>
              <a:gd name="connsiteX939" fmla="*/ 884025 w 8227481"/>
              <a:gd name="connsiteY939" fmla="*/ 1987176 h 8393800"/>
              <a:gd name="connsiteX940" fmla="*/ 871801 w 8227481"/>
              <a:gd name="connsiteY940" fmla="*/ 1990885 h 8393800"/>
              <a:gd name="connsiteX941" fmla="*/ 876402 w 8227481"/>
              <a:gd name="connsiteY941" fmla="*/ 1996908 h 8393800"/>
              <a:gd name="connsiteX942" fmla="*/ 986993 w 8227481"/>
              <a:gd name="connsiteY942" fmla="*/ 2006582 h 8393800"/>
              <a:gd name="connsiteX943" fmla="*/ 1276744 w 8227481"/>
              <a:gd name="connsiteY943" fmla="*/ 2045356 h 8393800"/>
              <a:gd name="connsiteX944" fmla="*/ 1196552 w 8227481"/>
              <a:gd name="connsiteY944" fmla="*/ 2016517 h 8393800"/>
              <a:gd name="connsiteX945" fmla="*/ 982913 w 8227481"/>
              <a:gd name="connsiteY945" fmla="*/ 1999186 h 8393800"/>
              <a:gd name="connsiteX946" fmla="*/ 884025 w 8227481"/>
              <a:gd name="connsiteY946" fmla="*/ 1987176 h 8393800"/>
              <a:gd name="connsiteX947" fmla="*/ 3202655 w 8227481"/>
              <a:gd name="connsiteY947" fmla="*/ 1884289 h 8393800"/>
              <a:gd name="connsiteX948" fmla="*/ 3192407 w 8227481"/>
              <a:gd name="connsiteY948" fmla="*/ 1901140 h 8393800"/>
              <a:gd name="connsiteX949" fmla="*/ 3208252 w 8227481"/>
              <a:gd name="connsiteY949" fmla="*/ 1902734 h 8393800"/>
              <a:gd name="connsiteX950" fmla="*/ 3216765 w 8227481"/>
              <a:gd name="connsiteY950" fmla="*/ 1885769 h 8393800"/>
              <a:gd name="connsiteX951" fmla="*/ 3174342 w 8227481"/>
              <a:gd name="connsiteY951" fmla="*/ 1881318 h 8393800"/>
              <a:gd name="connsiteX952" fmla="*/ 3162771 w 8227481"/>
              <a:gd name="connsiteY952" fmla="*/ 1895571 h 8393800"/>
              <a:gd name="connsiteX953" fmla="*/ 3161011 w 8227481"/>
              <a:gd name="connsiteY953" fmla="*/ 1897985 h 8393800"/>
              <a:gd name="connsiteX954" fmla="*/ 3171218 w 8227481"/>
              <a:gd name="connsiteY954" fmla="*/ 1899011 h 8393800"/>
              <a:gd name="connsiteX955" fmla="*/ 3179113 w 8227481"/>
              <a:gd name="connsiteY955" fmla="*/ 1881819 h 8393800"/>
              <a:gd name="connsiteX956" fmla="*/ 2969979 w 8227481"/>
              <a:gd name="connsiteY956" fmla="*/ 1862880 h 8393800"/>
              <a:gd name="connsiteX957" fmla="*/ 2961222 w 8227481"/>
              <a:gd name="connsiteY957" fmla="*/ 1877903 h 8393800"/>
              <a:gd name="connsiteX958" fmla="*/ 2975976 w 8227481"/>
              <a:gd name="connsiteY958" fmla="*/ 1879385 h 8393800"/>
              <a:gd name="connsiteX959" fmla="*/ 2984659 w 8227481"/>
              <a:gd name="connsiteY959" fmla="*/ 1864157 h 8393800"/>
              <a:gd name="connsiteX960" fmla="*/ 5470860 w 8227481"/>
              <a:gd name="connsiteY960" fmla="*/ 1856112 h 8393800"/>
              <a:gd name="connsiteX961" fmla="*/ 5467146 w 8227481"/>
              <a:gd name="connsiteY961" fmla="*/ 1856257 h 8393800"/>
              <a:gd name="connsiteX962" fmla="*/ 5464773 w 8227481"/>
              <a:gd name="connsiteY962" fmla="*/ 1857804 h 8393800"/>
              <a:gd name="connsiteX963" fmla="*/ 5464168 w 8227481"/>
              <a:gd name="connsiteY963" fmla="*/ 1857882 h 8393800"/>
              <a:gd name="connsiteX964" fmla="*/ 5466554 w 8227481"/>
              <a:gd name="connsiteY964" fmla="*/ 1870490 h 8393800"/>
              <a:gd name="connsiteX965" fmla="*/ 5473451 w 8227481"/>
              <a:gd name="connsiteY965" fmla="*/ 1872179 h 8393800"/>
              <a:gd name="connsiteX966" fmla="*/ 2733842 w 8227481"/>
              <a:gd name="connsiteY966" fmla="*/ 1846701 h 8393800"/>
              <a:gd name="connsiteX967" fmla="*/ 2727292 w 8227481"/>
              <a:gd name="connsiteY967" fmla="*/ 1858274 h 8393800"/>
              <a:gd name="connsiteX968" fmla="*/ 2749266 w 8227481"/>
              <a:gd name="connsiteY968" fmla="*/ 1860092 h 8393800"/>
              <a:gd name="connsiteX969" fmla="*/ 2758514 w 8227481"/>
              <a:gd name="connsiteY969" fmla="*/ 1860839 h 8393800"/>
              <a:gd name="connsiteX970" fmla="*/ 2766029 w 8227481"/>
              <a:gd name="connsiteY970" fmla="*/ 1848015 h 8393800"/>
              <a:gd name="connsiteX971" fmla="*/ 2743822 w 8227481"/>
              <a:gd name="connsiteY971" fmla="*/ 1847057 h 8393800"/>
              <a:gd name="connsiteX972" fmla="*/ 2689344 w 8227481"/>
              <a:gd name="connsiteY972" fmla="*/ 1845110 h 8393800"/>
              <a:gd name="connsiteX973" fmla="*/ 2684592 w 8227481"/>
              <a:gd name="connsiteY973" fmla="*/ 1854552 h 8393800"/>
              <a:gd name="connsiteX974" fmla="*/ 2687599 w 8227481"/>
              <a:gd name="connsiteY974" fmla="*/ 1854990 h 8393800"/>
              <a:gd name="connsiteX975" fmla="*/ 2707086 w 8227481"/>
              <a:gd name="connsiteY975" fmla="*/ 1856603 h 8393800"/>
              <a:gd name="connsiteX976" fmla="*/ 2713464 w 8227481"/>
              <a:gd name="connsiteY976" fmla="*/ 1845972 h 8393800"/>
              <a:gd name="connsiteX977" fmla="*/ 2534753 w 8227481"/>
              <a:gd name="connsiteY977" fmla="*/ 1828326 h 8393800"/>
              <a:gd name="connsiteX978" fmla="*/ 2527543 w 8227481"/>
              <a:gd name="connsiteY978" fmla="*/ 1828358 h 8393800"/>
              <a:gd name="connsiteX979" fmla="*/ 2522120 w 8227481"/>
              <a:gd name="connsiteY979" fmla="*/ 1837336 h 8393800"/>
              <a:gd name="connsiteX980" fmla="*/ 2522180 w 8227481"/>
              <a:gd name="connsiteY980" fmla="*/ 1837320 h 8393800"/>
              <a:gd name="connsiteX981" fmla="*/ 2529922 w 8227481"/>
              <a:gd name="connsiteY981" fmla="*/ 1833880 h 8393800"/>
              <a:gd name="connsiteX982" fmla="*/ 2534753 w 8227481"/>
              <a:gd name="connsiteY982" fmla="*/ 1828326 h 8393800"/>
              <a:gd name="connsiteX983" fmla="*/ 913814 w 8227481"/>
              <a:gd name="connsiteY983" fmla="*/ 1816858 h 8393800"/>
              <a:gd name="connsiteX984" fmla="*/ 874319 w 8227481"/>
              <a:gd name="connsiteY984" fmla="*/ 1819880 h 8393800"/>
              <a:gd name="connsiteX985" fmla="*/ 851415 w 8227481"/>
              <a:gd name="connsiteY985" fmla="*/ 1833701 h 8393800"/>
              <a:gd name="connsiteX986" fmla="*/ 820610 w 8227481"/>
              <a:gd name="connsiteY986" fmla="*/ 1831750 h 8393800"/>
              <a:gd name="connsiteX987" fmla="*/ 774432 w 8227481"/>
              <a:gd name="connsiteY987" fmla="*/ 1864543 h 8393800"/>
              <a:gd name="connsiteX988" fmla="*/ 772642 w 8227481"/>
              <a:gd name="connsiteY988" fmla="*/ 1865212 h 8393800"/>
              <a:gd name="connsiteX989" fmla="*/ 778251 w 8227481"/>
              <a:gd name="connsiteY989" fmla="*/ 1872920 h 8393800"/>
              <a:gd name="connsiteX990" fmla="*/ 845780 w 8227481"/>
              <a:gd name="connsiteY990" fmla="*/ 1877359 h 8393800"/>
              <a:gd name="connsiteX991" fmla="*/ 836709 w 8227481"/>
              <a:gd name="connsiteY991" fmla="*/ 1888584 h 8393800"/>
              <a:gd name="connsiteX992" fmla="*/ 853048 w 8227481"/>
              <a:gd name="connsiteY992" fmla="*/ 1899265 h 8393800"/>
              <a:gd name="connsiteX993" fmla="*/ 973378 w 8227481"/>
              <a:gd name="connsiteY993" fmla="*/ 1917850 h 8393800"/>
              <a:gd name="connsiteX994" fmla="*/ 1110417 w 8227481"/>
              <a:gd name="connsiteY994" fmla="*/ 1941965 h 8393800"/>
              <a:gd name="connsiteX995" fmla="*/ 1396994 w 8227481"/>
              <a:gd name="connsiteY995" fmla="*/ 1947325 h 8393800"/>
              <a:gd name="connsiteX996" fmla="*/ 1703990 w 8227481"/>
              <a:gd name="connsiteY996" fmla="*/ 1970763 h 8393800"/>
              <a:gd name="connsiteX997" fmla="*/ 2257019 w 8227481"/>
              <a:gd name="connsiteY997" fmla="*/ 1988696 h 8393800"/>
              <a:gd name="connsiteX998" fmla="*/ 2204218 w 8227481"/>
              <a:gd name="connsiteY998" fmla="*/ 1974548 h 8393800"/>
              <a:gd name="connsiteX999" fmla="*/ 1935522 w 8227481"/>
              <a:gd name="connsiteY999" fmla="*/ 1947718 h 8393800"/>
              <a:gd name="connsiteX1000" fmla="*/ 1570067 w 8227481"/>
              <a:gd name="connsiteY1000" fmla="*/ 1908619 h 8393800"/>
              <a:gd name="connsiteX1001" fmla="*/ 1498719 w 8227481"/>
              <a:gd name="connsiteY1001" fmla="*/ 1895802 h 8393800"/>
              <a:gd name="connsiteX1002" fmla="*/ 1483955 w 8227481"/>
              <a:gd name="connsiteY1002" fmla="*/ 1879242 h 8393800"/>
              <a:gd name="connsiteX1003" fmla="*/ 1229092 w 8227481"/>
              <a:gd name="connsiteY1003" fmla="*/ 1849816 h 8393800"/>
              <a:gd name="connsiteX1004" fmla="*/ 1047152 w 8227481"/>
              <a:gd name="connsiteY1004" fmla="*/ 1827326 h 8393800"/>
              <a:gd name="connsiteX1005" fmla="*/ 913814 w 8227481"/>
              <a:gd name="connsiteY1005" fmla="*/ 1816858 h 8393800"/>
              <a:gd name="connsiteX1006" fmla="*/ 4215314 w 8227481"/>
              <a:gd name="connsiteY1006" fmla="*/ 1812829 h 8393800"/>
              <a:gd name="connsiteX1007" fmla="*/ 4213667 w 8227481"/>
              <a:gd name="connsiteY1007" fmla="*/ 1813328 h 8393800"/>
              <a:gd name="connsiteX1008" fmla="*/ 4213985 w 8227481"/>
              <a:gd name="connsiteY1008" fmla="*/ 1815787 h 8393800"/>
              <a:gd name="connsiteX1009" fmla="*/ 4253977 w 8227481"/>
              <a:gd name="connsiteY1009" fmla="*/ 1809075 h 8393800"/>
              <a:gd name="connsiteX1010" fmla="*/ 4249799 w 8227481"/>
              <a:gd name="connsiteY1010" fmla="*/ 1819231 h 8393800"/>
              <a:gd name="connsiteX1011" fmla="*/ 4251597 w 8227481"/>
              <a:gd name="connsiteY1011" fmla="*/ 1819103 h 8393800"/>
              <a:gd name="connsiteX1012" fmla="*/ 4269680 w 8227481"/>
              <a:gd name="connsiteY1012" fmla="*/ 1815665 h 8393800"/>
              <a:gd name="connsiteX1013" fmla="*/ 4269242 w 8227481"/>
              <a:gd name="connsiteY1013" fmla="*/ 1810780 h 8393800"/>
              <a:gd name="connsiteX1014" fmla="*/ 4266964 w 8227481"/>
              <a:gd name="connsiteY1014" fmla="*/ 1809976 h 8393800"/>
              <a:gd name="connsiteX1015" fmla="*/ 2325575 w 8227481"/>
              <a:gd name="connsiteY1015" fmla="*/ 1806604 h 8393800"/>
              <a:gd name="connsiteX1016" fmla="*/ 2316331 w 8227481"/>
              <a:gd name="connsiteY1016" fmla="*/ 1812658 h 8393800"/>
              <a:gd name="connsiteX1017" fmla="*/ 2322203 w 8227481"/>
              <a:gd name="connsiteY1017" fmla="*/ 1817087 h 8393800"/>
              <a:gd name="connsiteX1018" fmla="*/ 2336668 w 8227481"/>
              <a:gd name="connsiteY1018" fmla="*/ 1808357 h 8393800"/>
              <a:gd name="connsiteX1019" fmla="*/ 2325575 w 8227481"/>
              <a:gd name="connsiteY1019" fmla="*/ 1806604 h 8393800"/>
              <a:gd name="connsiteX1020" fmla="*/ 1749519 w 8227481"/>
              <a:gd name="connsiteY1020" fmla="*/ 1802848 h 8393800"/>
              <a:gd name="connsiteX1021" fmla="*/ 1773255 w 8227481"/>
              <a:gd name="connsiteY1021" fmla="*/ 1806550 h 8393800"/>
              <a:gd name="connsiteX1022" fmla="*/ 1753764 w 8227481"/>
              <a:gd name="connsiteY1022" fmla="*/ 1807630 h 8393800"/>
              <a:gd name="connsiteX1023" fmla="*/ 1749519 w 8227481"/>
              <a:gd name="connsiteY1023" fmla="*/ 1802848 h 8393800"/>
              <a:gd name="connsiteX1024" fmla="*/ 1713585 w 8227481"/>
              <a:gd name="connsiteY1024" fmla="*/ 1798726 h 8393800"/>
              <a:gd name="connsiteX1025" fmla="*/ 1705726 w 8227481"/>
              <a:gd name="connsiteY1025" fmla="*/ 1802111 h 8393800"/>
              <a:gd name="connsiteX1026" fmla="*/ 1709742 w 8227481"/>
              <a:gd name="connsiteY1026" fmla="*/ 1800379 h 8393800"/>
              <a:gd name="connsiteX1027" fmla="*/ 1717775 w 8227481"/>
              <a:gd name="connsiteY1027" fmla="*/ 1796919 h 8393800"/>
              <a:gd name="connsiteX1028" fmla="*/ 1716436 w 8227481"/>
              <a:gd name="connsiteY1028" fmla="*/ 1797497 h 8393800"/>
              <a:gd name="connsiteX1029" fmla="*/ 1713585 w 8227481"/>
              <a:gd name="connsiteY1029" fmla="*/ 1798726 h 8393800"/>
              <a:gd name="connsiteX1030" fmla="*/ 1662903 w 8227481"/>
              <a:gd name="connsiteY1030" fmla="*/ 1792212 h 8393800"/>
              <a:gd name="connsiteX1031" fmla="*/ 1705726 w 8227481"/>
              <a:gd name="connsiteY1031" fmla="*/ 1802111 h 8393800"/>
              <a:gd name="connsiteX1032" fmla="*/ 1626201 w 8227481"/>
              <a:gd name="connsiteY1032" fmla="*/ 1793409 h 8393800"/>
              <a:gd name="connsiteX1033" fmla="*/ 1662903 w 8227481"/>
              <a:gd name="connsiteY1033" fmla="*/ 1792212 h 8393800"/>
              <a:gd name="connsiteX1034" fmla="*/ 1594953 w 8227481"/>
              <a:gd name="connsiteY1034" fmla="*/ 1785921 h 8393800"/>
              <a:gd name="connsiteX1035" fmla="*/ 1626201 w 8227481"/>
              <a:gd name="connsiteY1035" fmla="*/ 1793409 h 8393800"/>
              <a:gd name="connsiteX1036" fmla="*/ 1589739 w 8227481"/>
              <a:gd name="connsiteY1036" fmla="*/ 1789941 h 8393800"/>
              <a:gd name="connsiteX1037" fmla="*/ 1594953 w 8227481"/>
              <a:gd name="connsiteY1037" fmla="*/ 1785921 h 8393800"/>
              <a:gd name="connsiteX1038" fmla="*/ 1564172 w 8227481"/>
              <a:gd name="connsiteY1038" fmla="*/ 1783533 h 8393800"/>
              <a:gd name="connsiteX1039" fmla="*/ 1589739 w 8227481"/>
              <a:gd name="connsiteY1039" fmla="*/ 1789941 h 8393800"/>
              <a:gd name="connsiteX1040" fmla="*/ 1558673 w 8227481"/>
              <a:gd name="connsiteY1040" fmla="*/ 1788968 h 8393800"/>
              <a:gd name="connsiteX1041" fmla="*/ 1564172 w 8227481"/>
              <a:gd name="connsiteY1041" fmla="*/ 1783533 h 8393800"/>
              <a:gd name="connsiteX1042" fmla="*/ 1515967 w 8227481"/>
              <a:gd name="connsiteY1042" fmla="*/ 1779101 h 8393800"/>
              <a:gd name="connsiteX1043" fmla="*/ 1558673 w 8227481"/>
              <a:gd name="connsiteY1043" fmla="*/ 1788968 h 8393800"/>
              <a:gd name="connsiteX1044" fmla="*/ 1480092 w 8227481"/>
              <a:gd name="connsiteY1044" fmla="*/ 1780519 h 8393800"/>
              <a:gd name="connsiteX1045" fmla="*/ 1515967 w 8227481"/>
              <a:gd name="connsiteY1045" fmla="*/ 1779101 h 8393800"/>
              <a:gd name="connsiteX1046" fmla="*/ 3264097 w 8227481"/>
              <a:gd name="connsiteY1046" fmla="*/ 1775763 h 8393800"/>
              <a:gd name="connsiteX1047" fmla="*/ 3253393 w 8227481"/>
              <a:gd name="connsiteY1047" fmla="*/ 1789811 h 8393800"/>
              <a:gd name="connsiteX1048" fmla="*/ 3266735 w 8227481"/>
              <a:gd name="connsiteY1048" fmla="*/ 1791207 h 8393800"/>
              <a:gd name="connsiteX1049" fmla="*/ 3271771 w 8227481"/>
              <a:gd name="connsiteY1049" fmla="*/ 1781766 h 8393800"/>
              <a:gd name="connsiteX1050" fmla="*/ 3272772 w 8227481"/>
              <a:gd name="connsiteY1050" fmla="*/ 1776566 h 8393800"/>
              <a:gd name="connsiteX1051" fmla="*/ 3236644 w 8227481"/>
              <a:gd name="connsiteY1051" fmla="*/ 1773222 h 8393800"/>
              <a:gd name="connsiteX1052" fmla="*/ 3237441 w 8227481"/>
              <a:gd name="connsiteY1052" fmla="*/ 1775962 h 8393800"/>
              <a:gd name="connsiteX1053" fmla="*/ 3238565 w 8227481"/>
              <a:gd name="connsiteY1053" fmla="*/ 1779822 h 8393800"/>
              <a:gd name="connsiteX1054" fmla="*/ 3030652 w 8227481"/>
              <a:gd name="connsiteY1054" fmla="*/ 1756300 h 8393800"/>
              <a:gd name="connsiteX1055" fmla="*/ 3024326 w 8227481"/>
              <a:gd name="connsiteY1055" fmla="*/ 1767745 h 8393800"/>
              <a:gd name="connsiteX1056" fmla="*/ 3038862 w 8227481"/>
              <a:gd name="connsiteY1056" fmla="*/ 1769097 h 8393800"/>
              <a:gd name="connsiteX1057" fmla="*/ 3042791 w 8227481"/>
              <a:gd name="connsiteY1057" fmla="*/ 1762207 h 8393800"/>
              <a:gd name="connsiteX1058" fmla="*/ 3045266 w 8227481"/>
              <a:gd name="connsiteY1058" fmla="*/ 1757438 h 8393800"/>
              <a:gd name="connsiteX1059" fmla="*/ 2796644 w 8227481"/>
              <a:gd name="connsiteY1059" fmla="*/ 1735745 h 8393800"/>
              <a:gd name="connsiteX1060" fmla="*/ 2790821 w 8227481"/>
              <a:gd name="connsiteY1060" fmla="*/ 1746035 h 8393800"/>
              <a:gd name="connsiteX1061" fmla="*/ 2823990 w 8227481"/>
              <a:gd name="connsiteY1061" fmla="*/ 1749119 h 8393800"/>
              <a:gd name="connsiteX1062" fmla="*/ 2829968 w 8227481"/>
              <a:gd name="connsiteY1062" fmla="*/ 1738917 h 8393800"/>
              <a:gd name="connsiteX1063" fmla="*/ 2755683 w 8227481"/>
              <a:gd name="connsiteY1063" fmla="*/ 1731846 h 8393800"/>
              <a:gd name="connsiteX1064" fmla="*/ 2749696 w 8227481"/>
              <a:gd name="connsiteY1064" fmla="*/ 1742211 h 8393800"/>
              <a:gd name="connsiteX1065" fmla="*/ 2773523 w 8227481"/>
              <a:gd name="connsiteY1065" fmla="*/ 1744427 h 8393800"/>
              <a:gd name="connsiteX1066" fmla="*/ 2779487 w 8227481"/>
              <a:gd name="connsiteY1066" fmla="*/ 1734112 h 8393800"/>
              <a:gd name="connsiteX1067" fmla="*/ 2713169 w 8227481"/>
              <a:gd name="connsiteY1067" fmla="*/ 1727800 h 8393800"/>
              <a:gd name="connsiteX1068" fmla="*/ 2708982 w 8227481"/>
              <a:gd name="connsiteY1068" fmla="*/ 1731947 h 8393800"/>
              <a:gd name="connsiteX1069" fmla="*/ 2707006 w 8227481"/>
              <a:gd name="connsiteY1069" fmla="*/ 1738243 h 8393800"/>
              <a:gd name="connsiteX1070" fmla="*/ 2717840 w 8227481"/>
              <a:gd name="connsiteY1070" fmla="*/ 1739249 h 8393800"/>
              <a:gd name="connsiteX1071" fmla="*/ 2718494 w 8227481"/>
              <a:gd name="connsiteY1071" fmla="*/ 1738535 h 8393800"/>
              <a:gd name="connsiteX1072" fmla="*/ 2721736 w 8227481"/>
              <a:gd name="connsiteY1072" fmla="*/ 1728615 h 8393800"/>
              <a:gd name="connsiteX1073" fmla="*/ 3281378 w 8227481"/>
              <a:gd name="connsiteY1073" fmla="*/ 1724154 h 8393800"/>
              <a:gd name="connsiteX1074" fmla="*/ 3275473 w 8227481"/>
              <a:gd name="connsiteY1074" fmla="*/ 1735623 h 8393800"/>
              <a:gd name="connsiteX1075" fmla="*/ 3274664 w 8227481"/>
              <a:gd name="connsiteY1075" fmla="*/ 1748936 h 8393800"/>
              <a:gd name="connsiteX1076" fmla="*/ 3283934 w 8227481"/>
              <a:gd name="connsiteY1076" fmla="*/ 1749845 h 8393800"/>
              <a:gd name="connsiteX1077" fmla="*/ 3285539 w 8227481"/>
              <a:gd name="connsiteY1077" fmla="*/ 1748541 h 8393800"/>
              <a:gd name="connsiteX1078" fmla="*/ 3292387 w 8227481"/>
              <a:gd name="connsiteY1078" fmla="*/ 1739268 h 8393800"/>
              <a:gd name="connsiteX1079" fmla="*/ 3299098 w 8227481"/>
              <a:gd name="connsiteY1079" fmla="*/ 1725843 h 8393800"/>
              <a:gd name="connsiteX1080" fmla="*/ 2665852 w 8227481"/>
              <a:gd name="connsiteY1080" fmla="*/ 1723830 h 8393800"/>
              <a:gd name="connsiteX1081" fmla="*/ 2660175 w 8227481"/>
              <a:gd name="connsiteY1081" fmla="*/ 1733723 h 8393800"/>
              <a:gd name="connsiteX1082" fmla="*/ 2669662 w 8227481"/>
              <a:gd name="connsiteY1082" fmla="*/ 1734770 h 8393800"/>
              <a:gd name="connsiteX1083" fmla="*/ 2678772 w 8227481"/>
              <a:gd name="connsiteY1083" fmla="*/ 1735617 h 8393800"/>
              <a:gd name="connsiteX1084" fmla="*/ 2684736 w 8227481"/>
              <a:gd name="connsiteY1084" fmla="*/ 1725094 h 8393800"/>
              <a:gd name="connsiteX1085" fmla="*/ 2684391 w 8227481"/>
              <a:gd name="connsiteY1085" fmla="*/ 1725061 h 8393800"/>
              <a:gd name="connsiteX1086" fmla="*/ 3254771 w 8227481"/>
              <a:gd name="connsiteY1086" fmla="*/ 1721617 h 8393800"/>
              <a:gd name="connsiteX1087" fmla="*/ 3251803 w 8227481"/>
              <a:gd name="connsiteY1087" fmla="*/ 1724870 h 8393800"/>
              <a:gd name="connsiteX1088" fmla="*/ 3242672 w 8227481"/>
              <a:gd name="connsiteY1088" fmla="*/ 1739267 h 8393800"/>
              <a:gd name="connsiteX1089" fmla="*/ 3247285 w 8227481"/>
              <a:gd name="connsiteY1089" fmla="*/ 1742262 h 8393800"/>
              <a:gd name="connsiteX1090" fmla="*/ 3258077 w 8227481"/>
              <a:gd name="connsiteY1090" fmla="*/ 1732152 h 8393800"/>
              <a:gd name="connsiteX1091" fmla="*/ 3264560 w 8227481"/>
              <a:gd name="connsiteY1091" fmla="*/ 1722551 h 8393800"/>
              <a:gd name="connsiteX1092" fmla="*/ 2826221 w 8227481"/>
              <a:gd name="connsiteY1092" fmla="*/ 1706644 h 8393800"/>
              <a:gd name="connsiteX1093" fmla="*/ 2823863 w 8227481"/>
              <a:gd name="connsiteY1093" fmla="*/ 1708156 h 8393800"/>
              <a:gd name="connsiteX1094" fmla="*/ 2820774 w 8227481"/>
              <a:gd name="connsiteY1094" fmla="*/ 1710135 h 8393800"/>
              <a:gd name="connsiteX1095" fmla="*/ 2830040 w 8227481"/>
              <a:gd name="connsiteY1095" fmla="*/ 1704197 h 8393800"/>
              <a:gd name="connsiteX1096" fmla="*/ 2826221 w 8227481"/>
              <a:gd name="connsiteY1096" fmla="*/ 1706644 h 8393800"/>
              <a:gd name="connsiteX1097" fmla="*/ 2829010 w 8227481"/>
              <a:gd name="connsiteY1097" fmla="*/ 1704856 h 8393800"/>
              <a:gd name="connsiteX1098" fmla="*/ 2830040 w 8227481"/>
              <a:gd name="connsiteY1098" fmla="*/ 1704197 h 8393800"/>
              <a:gd name="connsiteX1099" fmla="*/ 2729199 w 8227481"/>
              <a:gd name="connsiteY1099" fmla="*/ 1703723 h 8393800"/>
              <a:gd name="connsiteX1100" fmla="*/ 2726571 w 8227481"/>
              <a:gd name="connsiteY1100" fmla="*/ 1713582 h 8393800"/>
              <a:gd name="connsiteX1101" fmla="*/ 2727907 w 8227481"/>
              <a:gd name="connsiteY1101" fmla="*/ 1713687 h 8393800"/>
              <a:gd name="connsiteX1102" fmla="*/ 2738946 w 8227481"/>
              <a:gd name="connsiteY1102" fmla="*/ 1705928 h 8393800"/>
              <a:gd name="connsiteX1103" fmla="*/ 3059828 w 8227481"/>
              <a:gd name="connsiteY1103" fmla="*/ 1703519 h 8393800"/>
              <a:gd name="connsiteX1104" fmla="*/ 3049008 w 8227481"/>
              <a:gd name="connsiteY1104" fmla="*/ 1723093 h 8393800"/>
              <a:gd name="connsiteX1105" fmla="*/ 3054354 w 8227481"/>
              <a:gd name="connsiteY1105" fmla="*/ 1723648 h 8393800"/>
              <a:gd name="connsiteX1106" fmla="*/ 3061933 w 8227481"/>
              <a:gd name="connsiteY1106" fmla="*/ 1725325 h 8393800"/>
              <a:gd name="connsiteX1107" fmla="*/ 3072647 w 8227481"/>
              <a:gd name="connsiteY1107" fmla="*/ 1704683 h 8393800"/>
              <a:gd name="connsiteX1108" fmla="*/ 816347 w 8227481"/>
              <a:gd name="connsiteY1108" fmla="*/ 1695495 h 8393800"/>
              <a:gd name="connsiteX1109" fmla="*/ 810737 w 8227481"/>
              <a:gd name="connsiteY1109" fmla="*/ 1696523 h 8393800"/>
              <a:gd name="connsiteX1110" fmla="*/ 811861 w 8227481"/>
              <a:gd name="connsiteY1110" fmla="*/ 1696130 h 8393800"/>
              <a:gd name="connsiteX1111" fmla="*/ 819370 w 8227481"/>
              <a:gd name="connsiteY1111" fmla="*/ 1694938 h 8393800"/>
              <a:gd name="connsiteX1112" fmla="*/ 819862 w 8227481"/>
              <a:gd name="connsiteY1112" fmla="*/ 1694996 h 8393800"/>
              <a:gd name="connsiteX1113" fmla="*/ 816347 w 8227481"/>
              <a:gd name="connsiteY1113" fmla="*/ 1695495 h 8393800"/>
              <a:gd name="connsiteX1114" fmla="*/ 3279699 w 8227481"/>
              <a:gd name="connsiteY1114" fmla="*/ 1691660 h 8393800"/>
              <a:gd name="connsiteX1115" fmla="*/ 3273726 w 8227481"/>
              <a:gd name="connsiteY1115" fmla="*/ 1697656 h 8393800"/>
              <a:gd name="connsiteX1116" fmla="*/ 3264334 w 8227481"/>
              <a:gd name="connsiteY1116" fmla="*/ 1710291 h 8393800"/>
              <a:gd name="connsiteX1117" fmla="*/ 3271826 w 8227481"/>
              <a:gd name="connsiteY1117" fmla="*/ 1711074 h 8393800"/>
              <a:gd name="connsiteX1118" fmla="*/ 3278799 w 8227481"/>
              <a:gd name="connsiteY1118" fmla="*/ 1697876 h 8393800"/>
              <a:gd name="connsiteX1119" fmla="*/ 3279699 w 8227481"/>
              <a:gd name="connsiteY1119" fmla="*/ 1691660 h 8393800"/>
              <a:gd name="connsiteX1120" fmla="*/ 2822605 w 8227481"/>
              <a:gd name="connsiteY1120" fmla="*/ 1689872 h 8393800"/>
              <a:gd name="connsiteX1121" fmla="*/ 2812115 w 8227481"/>
              <a:gd name="connsiteY1121" fmla="*/ 1708407 h 8393800"/>
              <a:gd name="connsiteX1122" fmla="*/ 2820774 w 8227481"/>
              <a:gd name="connsiteY1122" fmla="*/ 1710135 h 8393800"/>
              <a:gd name="connsiteX1123" fmla="*/ 2811080 w 8227481"/>
              <a:gd name="connsiteY1123" fmla="*/ 1716498 h 8393800"/>
              <a:gd name="connsiteX1124" fmla="*/ 2807812 w 8227481"/>
              <a:gd name="connsiteY1124" fmla="*/ 1716011 h 8393800"/>
              <a:gd name="connsiteX1125" fmla="*/ 2804093 w 8227481"/>
              <a:gd name="connsiteY1125" fmla="*/ 1722582 h 8393800"/>
              <a:gd name="connsiteX1126" fmla="*/ 2833063 w 8227481"/>
              <a:gd name="connsiteY1126" fmla="*/ 1726033 h 8393800"/>
              <a:gd name="connsiteX1127" fmla="*/ 2837253 w 8227481"/>
              <a:gd name="connsiteY1127" fmla="*/ 1726489 h 8393800"/>
              <a:gd name="connsiteX1128" fmla="*/ 2856857 w 8227481"/>
              <a:gd name="connsiteY1128" fmla="*/ 1693039 h 8393800"/>
              <a:gd name="connsiteX1129" fmla="*/ 2780398 w 8227481"/>
              <a:gd name="connsiteY1129" fmla="*/ 1685969 h 8393800"/>
              <a:gd name="connsiteX1130" fmla="*/ 2777548 w 8227481"/>
              <a:gd name="connsiteY1130" fmla="*/ 1690842 h 8393800"/>
              <a:gd name="connsiteX1131" fmla="*/ 2770470 w 8227481"/>
              <a:gd name="connsiteY1131" fmla="*/ 1704226 h 8393800"/>
              <a:gd name="connsiteX1132" fmla="*/ 2783370 w 8227481"/>
              <a:gd name="connsiteY1132" fmla="*/ 1706415 h 8393800"/>
              <a:gd name="connsiteX1133" fmla="*/ 2768963 w 8227481"/>
              <a:gd name="connsiteY1133" fmla="*/ 1707073 h 8393800"/>
              <a:gd name="connsiteX1134" fmla="*/ 2763330 w 8227481"/>
              <a:gd name="connsiteY1134" fmla="*/ 1717727 h 8393800"/>
              <a:gd name="connsiteX1135" fmla="*/ 2787307 w 8227481"/>
              <a:gd name="connsiteY1135" fmla="*/ 1720583 h 8393800"/>
              <a:gd name="connsiteX1136" fmla="*/ 2792775 w 8227481"/>
              <a:gd name="connsiteY1136" fmla="*/ 1711124 h 8393800"/>
              <a:gd name="connsiteX1137" fmla="*/ 2783370 w 8227481"/>
              <a:gd name="connsiteY1137" fmla="*/ 1706415 h 8393800"/>
              <a:gd name="connsiteX1138" fmla="*/ 2788709 w 8227481"/>
              <a:gd name="connsiteY1138" fmla="*/ 1701987 h 8393800"/>
              <a:gd name="connsiteX1139" fmla="*/ 2796615 w 8227481"/>
              <a:gd name="connsiteY1139" fmla="*/ 1704483 h 8393800"/>
              <a:gd name="connsiteX1140" fmla="*/ 2805951 w 8227481"/>
              <a:gd name="connsiteY1140" fmla="*/ 1688332 h 8393800"/>
              <a:gd name="connsiteX1141" fmla="*/ 2746641 w 8227481"/>
              <a:gd name="connsiteY1141" fmla="*/ 1682848 h 8393800"/>
              <a:gd name="connsiteX1142" fmla="*/ 2745508 w 8227481"/>
              <a:gd name="connsiteY1142" fmla="*/ 1685580 h 8393800"/>
              <a:gd name="connsiteX1143" fmla="*/ 2731303 w 8227481"/>
              <a:gd name="connsiteY1143" fmla="*/ 1695829 h 8393800"/>
              <a:gd name="connsiteX1144" fmla="*/ 2730310 w 8227481"/>
              <a:gd name="connsiteY1144" fmla="*/ 1699556 h 8393800"/>
              <a:gd name="connsiteX1145" fmla="*/ 2742051 w 8227481"/>
              <a:gd name="connsiteY1145" fmla="*/ 1699602 h 8393800"/>
              <a:gd name="connsiteX1146" fmla="*/ 2745508 w 8227481"/>
              <a:gd name="connsiteY1146" fmla="*/ 1685580 h 8393800"/>
              <a:gd name="connsiteX1147" fmla="*/ 2747203 w 8227481"/>
              <a:gd name="connsiteY1147" fmla="*/ 1682900 h 8393800"/>
              <a:gd name="connsiteX1148" fmla="*/ 2696200 w 8227481"/>
              <a:gd name="connsiteY1148" fmla="*/ 1670949 h 8393800"/>
              <a:gd name="connsiteX1149" fmla="*/ 2674086 w 8227481"/>
              <a:gd name="connsiteY1149" fmla="*/ 1709483 h 8393800"/>
              <a:gd name="connsiteX1150" fmla="*/ 2692756 w 8227481"/>
              <a:gd name="connsiteY1150" fmla="*/ 1710940 h 8393800"/>
              <a:gd name="connsiteX1151" fmla="*/ 2712240 w 8227481"/>
              <a:gd name="connsiteY1151" fmla="*/ 1676557 h 8393800"/>
              <a:gd name="connsiteX1152" fmla="*/ 3320707 w 8227481"/>
              <a:gd name="connsiteY1152" fmla="*/ 1660035 h 8393800"/>
              <a:gd name="connsiteX1153" fmla="*/ 3311649 w 8227481"/>
              <a:gd name="connsiteY1153" fmla="*/ 1673668 h 8393800"/>
              <a:gd name="connsiteX1154" fmla="*/ 3291753 w 8227481"/>
              <a:gd name="connsiteY1154" fmla="*/ 1704005 h 8393800"/>
              <a:gd name="connsiteX1155" fmla="*/ 3287281 w 8227481"/>
              <a:gd name="connsiteY1155" fmla="*/ 1712690 h 8393800"/>
              <a:gd name="connsiteX1156" fmla="*/ 3304758 w 8227481"/>
              <a:gd name="connsiteY1156" fmla="*/ 1714519 h 8393800"/>
              <a:gd name="connsiteX1157" fmla="*/ 3331608 w 8227481"/>
              <a:gd name="connsiteY1157" fmla="*/ 1660807 h 8393800"/>
              <a:gd name="connsiteX1158" fmla="*/ 3091107 w 8227481"/>
              <a:gd name="connsiteY1158" fmla="*/ 1645552 h 8393800"/>
              <a:gd name="connsiteX1159" fmla="*/ 3085468 w 8227481"/>
              <a:gd name="connsiteY1159" fmla="*/ 1657135 h 8393800"/>
              <a:gd name="connsiteX1160" fmla="*/ 3067468 w 8227481"/>
              <a:gd name="connsiteY1160" fmla="*/ 1689697 h 8393800"/>
              <a:gd name="connsiteX1161" fmla="*/ 3079758 w 8227481"/>
              <a:gd name="connsiteY1161" fmla="*/ 1690983 h 8393800"/>
              <a:gd name="connsiteX1162" fmla="*/ 3102904 w 8227481"/>
              <a:gd name="connsiteY1162" fmla="*/ 1646387 h 8393800"/>
              <a:gd name="connsiteX1163" fmla="*/ 2594330 w 8227481"/>
              <a:gd name="connsiteY1163" fmla="*/ 1630916 h 8393800"/>
              <a:gd name="connsiteX1164" fmla="*/ 2588242 w 8227481"/>
              <a:gd name="connsiteY1164" fmla="*/ 1642630 h 8393800"/>
              <a:gd name="connsiteX1165" fmla="*/ 2560594 w 8227481"/>
              <a:gd name="connsiteY1165" fmla="*/ 1682896 h 8393800"/>
              <a:gd name="connsiteX1166" fmla="*/ 2540393 w 8227481"/>
              <a:gd name="connsiteY1166" fmla="*/ 1721980 h 8393800"/>
              <a:gd name="connsiteX1167" fmla="*/ 2541806 w 8227481"/>
              <a:gd name="connsiteY1167" fmla="*/ 1722093 h 8393800"/>
              <a:gd name="connsiteX1168" fmla="*/ 2567443 w 8227481"/>
              <a:gd name="connsiteY1168" fmla="*/ 1689484 h 8393800"/>
              <a:gd name="connsiteX1169" fmla="*/ 2588242 w 8227481"/>
              <a:gd name="connsiteY1169" fmla="*/ 1642630 h 8393800"/>
              <a:gd name="connsiteX1170" fmla="*/ 2594330 w 8227481"/>
              <a:gd name="connsiteY1170" fmla="*/ 1630916 h 8393800"/>
              <a:gd name="connsiteX1171" fmla="*/ 2858500 w 8227481"/>
              <a:gd name="connsiteY1171" fmla="*/ 1626444 h 8393800"/>
              <a:gd name="connsiteX1172" fmla="*/ 2833021 w 8227481"/>
              <a:gd name="connsiteY1172" fmla="*/ 1671467 h 8393800"/>
              <a:gd name="connsiteX1173" fmla="*/ 2867616 w 8227481"/>
              <a:gd name="connsiteY1173" fmla="*/ 1673996 h 8393800"/>
              <a:gd name="connsiteX1174" fmla="*/ 2891010 w 8227481"/>
              <a:gd name="connsiteY1174" fmla="*/ 1627342 h 8393800"/>
              <a:gd name="connsiteX1175" fmla="*/ 2880084 w 8227481"/>
              <a:gd name="connsiteY1175" fmla="*/ 1628338 h 8393800"/>
              <a:gd name="connsiteX1176" fmla="*/ 2819350 w 8227481"/>
              <a:gd name="connsiteY1176" fmla="*/ 1617417 h 8393800"/>
              <a:gd name="connsiteX1177" fmla="*/ 2802326 w 8227481"/>
              <a:gd name="connsiteY1177" fmla="*/ 1648487 h 8393800"/>
              <a:gd name="connsiteX1178" fmla="*/ 2790693 w 8227481"/>
              <a:gd name="connsiteY1178" fmla="*/ 1668373 h 8393800"/>
              <a:gd name="connsiteX1179" fmla="*/ 2816404 w 8227481"/>
              <a:gd name="connsiteY1179" fmla="*/ 1670253 h 8393800"/>
              <a:gd name="connsiteX1180" fmla="*/ 2818687 w 8227481"/>
              <a:gd name="connsiteY1180" fmla="*/ 1666302 h 8393800"/>
              <a:gd name="connsiteX1181" fmla="*/ 2841158 w 8227481"/>
              <a:gd name="connsiteY1181" fmla="*/ 1624877 h 8393800"/>
              <a:gd name="connsiteX1182" fmla="*/ 2835393 w 8227481"/>
              <a:gd name="connsiteY1182" fmla="*/ 1624341 h 8393800"/>
              <a:gd name="connsiteX1183" fmla="*/ 2820048 w 8227481"/>
              <a:gd name="connsiteY1183" fmla="*/ 1618555 h 8393800"/>
              <a:gd name="connsiteX1184" fmla="*/ 3344810 w 8227481"/>
              <a:gd name="connsiteY1184" fmla="*/ 1606188 h 8393800"/>
              <a:gd name="connsiteX1185" fmla="*/ 3338901 w 8227481"/>
              <a:gd name="connsiteY1185" fmla="*/ 1621994 h 8393800"/>
              <a:gd name="connsiteX1186" fmla="*/ 3329400 w 8227481"/>
              <a:gd name="connsiteY1186" fmla="*/ 1643016 h 8393800"/>
              <a:gd name="connsiteX1187" fmla="*/ 3339797 w 8227481"/>
              <a:gd name="connsiteY1187" fmla="*/ 1644426 h 8393800"/>
              <a:gd name="connsiteX1188" fmla="*/ 3340328 w 8227481"/>
              <a:gd name="connsiteY1188" fmla="*/ 1643363 h 8393800"/>
              <a:gd name="connsiteX1189" fmla="*/ 3353870 w 8227481"/>
              <a:gd name="connsiteY1189" fmla="*/ 1607174 h 8393800"/>
              <a:gd name="connsiteX1190" fmla="*/ 2607012 w 8227481"/>
              <a:gd name="connsiteY1190" fmla="*/ 1605780 h 8393800"/>
              <a:gd name="connsiteX1191" fmla="*/ 2600417 w 8227481"/>
              <a:gd name="connsiteY1191" fmla="*/ 1612370 h 8393800"/>
              <a:gd name="connsiteX1192" fmla="*/ 2602479 w 8227481"/>
              <a:gd name="connsiteY1192" fmla="*/ 1614841 h 8393800"/>
              <a:gd name="connsiteX1193" fmla="*/ 2613607 w 8227481"/>
              <a:gd name="connsiteY1193" fmla="*/ 1612369 h 8393800"/>
              <a:gd name="connsiteX1194" fmla="*/ 2607012 w 8227481"/>
              <a:gd name="connsiteY1194" fmla="*/ 1605780 h 8393800"/>
              <a:gd name="connsiteX1195" fmla="*/ 3119522 w 8227481"/>
              <a:gd name="connsiteY1195" fmla="*/ 1587188 h 8393800"/>
              <a:gd name="connsiteX1196" fmla="*/ 3105044 w 8227481"/>
              <a:gd name="connsiteY1196" fmla="*/ 1616928 h 8393800"/>
              <a:gd name="connsiteX1197" fmla="*/ 3113572 w 8227481"/>
              <a:gd name="connsiteY1197" fmla="*/ 1618226 h 8393800"/>
              <a:gd name="connsiteX1198" fmla="*/ 3113859 w 8227481"/>
              <a:gd name="connsiteY1198" fmla="*/ 1619550 h 8393800"/>
              <a:gd name="connsiteX1199" fmla="*/ 3116390 w 8227481"/>
              <a:gd name="connsiteY1199" fmla="*/ 1619761 h 8393800"/>
              <a:gd name="connsiteX1200" fmla="*/ 3130763 w 8227481"/>
              <a:gd name="connsiteY1200" fmla="*/ 1587978 h 8393800"/>
              <a:gd name="connsiteX1201" fmla="*/ 3356800 w 8227481"/>
              <a:gd name="connsiteY1201" fmla="*/ 1577496 h 8393800"/>
              <a:gd name="connsiteX1202" fmla="*/ 3349205 w 8227481"/>
              <a:gd name="connsiteY1202" fmla="*/ 1594434 h 8393800"/>
              <a:gd name="connsiteX1203" fmla="*/ 3348762 w 8227481"/>
              <a:gd name="connsiteY1203" fmla="*/ 1595620 h 8393800"/>
              <a:gd name="connsiteX1204" fmla="*/ 3357912 w 8227481"/>
              <a:gd name="connsiteY1204" fmla="*/ 1596373 h 8393800"/>
              <a:gd name="connsiteX1205" fmla="*/ 3364541 w 8227481"/>
              <a:gd name="connsiteY1205" fmla="*/ 1578656 h 8393800"/>
              <a:gd name="connsiteX1206" fmla="*/ 3357956 w 8227481"/>
              <a:gd name="connsiteY1206" fmla="*/ 1577604 h 8393800"/>
              <a:gd name="connsiteX1207" fmla="*/ 2891334 w 8227481"/>
              <a:gd name="connsiteY1207" fmla="*/ 1566663 h 8393800"/>
              <a:gd name="connsiteX1208" fmla="*/ 2878661 w 8227481"/>
              <a:gd name="connsiteY1208" fmla="*/ 1590819 h 8393800"/>
              <a:gd name="connsiteX1209" fmla="*/ 2865391 w 8227481"/>
              <a:gd name="connsiteY1209" fmla="*/ 1614269 h 8393800"/>
              <a:gd name="connsiteX1210" fmla="*/ 2874454 w 8227481"/>
              <a:gd name="connsiteY1210" fmla="*/ 1615257 h 8393800"/>
              <a:gd name="connsiteX1211" fmla="*/ 2894890 w 8227481"/>
              <a:gd name="connsiteY1211" fmla="*/ 1619604 h 8393800"/>
              <a:gd name="connsiteX1212" fmla="*/ 2920121 w 8227481"/>
              <a:gd name="connsiteY1212" fmla="*/ 1569289 h 8393800"/>
              <a:gd name="connsiteX1213" fmla="*/ 2891552 w 8227481"/>
              <a:gd name="connsiteY1213" fmla="*/ 1566680 h 8393800"/>
              <a:gd name="connsiteX1214" fmla="*/ 2849024 w 8227481"/>
              <a:gd name="connsiteY1214" fmla="*/ 1563258 h 8393800"/>
              <a:gd name="connsiteX1215" fmla="*/ 2821566 w 8227481"/>
              <a:gd name="connsiteY1215" fmla="*/ 1613373 h 8393800"/>
              <a:gd name="connsiteX1216" fmla="*/ 2830325 w 8227481"/>
              <a:gd name="connsiteY1216" fmla="*/ 1611924 h 8393800"/>
              <a:gd name="connsiteX1217" fmla="*/ 2846460 w 8227481"/>
              <a:gd name="connsiteY1217" fmla="*/ 1612203 h 8393800"/>
              <a:gd name="connsiteX1218" fmla="*/ 2847946 w 8227481"/>
              <a:gd name="connsiteY1218" fmla="*/ 1612365 h 8393800"/>
              <a:gd name="connsiteX1219" fmla="*/ 2873515 w 8227481"/>
              <a:gd name="connsiteY1219" fmla="*/ 1565228 h 8393800"/>
              <a:gd name="connsiteX1220" fmla="*/ 2801504 w 8227481"/>
              <a:gd name="connsiteY1220" fmla="*/ 1559461 h 8393800"/>
              <a:gd name="connsiteX1221" fmla="*/ 2781146 w 8227481"/>
              <a:gd name="connsiteY1221" fmla="*/ 1599558 h 8393800"/>
              <a:gd name="connsiteX1222" fmla="*/ 2753755 w 8227481"/>
              <a:gd name="connsiteY1222" fmla="*/ 1665673 h 8393800"/>
              <a:gd name="connsiteX1223" fmla="*/ 2757905 w 8227481"/>
              <a:gd name="connsiteY1223" fmla="*/ 1665976 h 8393800"/>
              <a:gd name="connsiteX1224" fmla="*/ 2774425 w 8227481"/>
              <a:gd name="connsiteY1224" fmla="*/ 1639855 h 8393800"/>
              <a:gd name="connsiteX1225" fmla="*/ 2803341 w 8227481"/>
              <a:gd name="connsiteY1225" fmla="*/ 1588455 h 8393800"/>
              <a:gd name="connsiteX1226" fmla="*/ 2817704 w 8227481"/>
              <a:gd name="connsiteY1226" fmla="*/ 1560736 h 8393800"/>
              <a:gd name="connsiteX1227" fmla="*/ 2804437 w 8227481"/>
              <a:gd name="connsiteY1227" fmla="*/ 1559668 h 8393800"/>
              <a:gd name="connsiteX1228" fmla="*/ 2756505 w 8227481"/>
              <a:gd name="connsiteY1228" fmla="*/ 1556282 h 8393800"/>
              <a:gd name="connsiteX1229" fmla="*/ 2708760 w 8227481"/>
              <a:gd name="connsiteY1229" fmla="*/ 1649066 h 8393800"/>
              <a:gd name="connsiteX1230" fmla="*/ 2700890 w 8227481"/>
              <a:gd name="connsiteY1230" fmla="*/ 1662779 h 8393800"/>
              <a:gd name="connsiteX1231" fmla="*/ 2701585 w 8227481"/>
              <a:gd name="connsiteY1231" fmla="*/ 1662702 h 8393800"/>
              <a:gd name="connsiteX1232" fmla="*/ 2719803 w 8227481"/>
              <a:gd name="connsiteY1232" fmla="*/ 1663208 h 8393800"/>
              <a:gd name="connsiteX1233" fmla="*/ 2749138 w 8227481"/>
              <a:gd name="connsiteY1233" fmla="*/ 1611440 h 8393800"/>
              <a:gd name="connsiteX1234" fmla="*/ 2776840 w 8227481"/>
              <a:gd name="connsiteY1234" fmla="*/ 1557718 h 8393800"/>
              <a:gd name="connsiteX1235" fmla="*/ 3134956 w 8227481"/>
              <a:gd name="connsiteY1235" fmla="*/ 1555485 h 8393800"/>
              <a:gd name="connsiteX1236" fmla="*/ 3125756 w 8227481"/>
              <a:gd name="connsiteY1236" fmla="*/ 1574384 h 8393800"/>
              <a:gd name="connsiteX1237" fmla="*/ 3136450 w 8227481"/>
              <a:gd name="connsiteY1237" fmla="*/ 1575399 h 8393800"/>
              <a:gd name="connsiteX1238" fmla="*/ 3145094 w 8227481"/>
              <a:gd name="connsiteY1238" fmla="*/ 1556285 h 8393800"/>
              <a:gd name="connsiteX1239" fmla="*/ 3374572 w 8227481"/>
              <a:gd name="connsiteY1239" fmla="*/ 1551849 h 8393800"/>
              <a:gd name="connsiteX1240" fmla="*/ 3359510 w 8227481"/>
              <a:gd name="connsiteY1240" fmla="*/ 1571449 h 8393800"/>
              <a:gd name="connsiteX1241" fmla="*/ 3358094 w 8227481"/>
              <a:gd name="connsiteY1241" fmla="*/ 1574609 h 8393800"/>
              <a:gd name="connsiteX1242" fmla="*/ 3365737 w 8227481"/>
              <a:gd name="connsiteY1242" fmla="*/ 1575462 h 8393800"/>
              <a:gd name="connsiteX1243" fmla="*/ 2690341 w 8227481"/>
              <a:gd name="connsiteY1243" fmla="*/ 1548767 h 8393800"/>
              <a:gd name="connsiteX1244" fmla="*/ 2672567 w 8227481"/>
              <a:gd name="connsiteY1244" fmla="*/ 1582995 h 8393800"/>
              <a:gd name="connsiteX1245" fmla="*/ 2589132 w 8227481"/>
              <a:gd name="connsiteY1245" fmla="*/ 1725877 h 8393800"/>
              <a:gd name="connsiteX1246" fmla="*/ 2608462 w 8227481"/>
              <a:gd name="connsiteY1246" fmla="*/ 1728011 h 8393800"/>
              <a:gd name="connsiteX1247" fmla="*/ 2615476 w 8227481"/>
              <a:gd name="connsiteY1247" fmla="*/ 1715643 h 8393800"/>
              <a:gd name="connsiteX1248" fmla="*/ 2610435 w 8227481"/>
              <a:gd name="connsiteY1248" fmla="*/ 1713308 h 8393800"/>
              <a:gd name="connsiteX1249" fmla="*/ 2610608 w 8227481"/>
              <a:gd name="connsiteY1249" fmla="*/ 1710314 h 8393800"/>
              <a:gd name="connsiteX1250" fmla="*/ 2619800 w 8227481"/>
              <a:gd name="connsiteY1250" fmla="*/ 1708018 h 8393800"/>
              <a:gd name="connsiteX1251" fmla="*/ 2641510 w 8227481"/>
              <a:gd name="connsiteY1251" fmla="*/ 1669733 h 8393800"/>
              <a:gd name="connsiteX1252" fmla="*/ 2690211 w 8227481"/>
              <a:gd name="connsiteY1252" fmla="*/ 1582476 h 8393800"/>
              <a:gd name="connsiteX1253" fmla="*/ 2706758 w 8227481"/>
              <a:gd name="connsiteY1253" fmla="*/ 1551306 h 8393800"/>
              <a:gd name="connsiteX1254" fmla="*/ 2906137 w 8227481"/>
              <a:gd name="connsiteY1254" fmla="*/ 1538447 h 8393800"/>
              <a:gd name="connsiteX1255" fmla="*/ 2897913 w 8227481"/>
              <a:gd name="connsiteY1255" fmla="*/ 1554123 h 8393800"/>
              <a:gd name="connsiteX1256" fmla="*/ 2918560 w 8227481"/>
              <a:gd name="connsiteY1256" fmla="*/ 1556749 h 8393800"/>
              <a:gd name="connsiteX1257" fmla="*/ 2926020 w 8227481"/>
              <a:gd name="connsiteY1257" fmla="*/ 1557525 h 8393800"/>
              <a:gd name="connsiteX1258" fmla="*/ 2934586 w 8227481"/>
              <a:gd name="connsiteY1258" fmla="*/ 1540443 h 8393800"/>
              <a:gd name="connsiteX1259" fmla="*/ 2864201 w 8227481"/>
              <a:gd name="connsiteY1259" fmla="*/ 1535505 h 8393800"/>
              <a:gd name="connsiteX1260" fmla="*/ 2863964 w 8227481"/>
              <a:gd name="connsiteY1260" fmla="*/ 1535988 h 8393800"/>
              <a:gd name="connsiteX1261" fmla="*/ 2856888 w 8227481"/>
              <a:gd name="connsiteY1261" fmla="*/ 1548904 h 8393800"/>
              <a:gd name="connsiteX1262" fmla="*/ 2880725 w 8227481"/>
              <a:gd name="connsiteY1262" fmla="*/ 1551936 h 8393800"/>
              <a:gd name="connsiteX1263" fmla="*/ 2883354 w 8227481"/>
              <a:gd name="connsiteY1263" fmla="*/ 1547091 h 8393800"/>
              <a:gd name="connsiteX1264" fmla="*/ 2888205 w 8227481"/>
              <a:gd name="connsiteY1264" fmla="*/ 1537189 h 8393800"/>
              <a:gd name="connsiteX1265" fmla="*/ 2815405 w 8227481"/>
              <a:gd name="connsiteY1265" fmla="*/ 1532081 h 8393800"/>
              <a:gd name="connsiteX1266" fmla="*/ 2809604 w 8227481"/>
              <a:gd name="connsiteY1266" fmla="*/ 1543506 h 8393800"/>
              <a:gd name="connsiteX1267" fmla="*/ 2825788 w 8227481"/>
              <a:gd name="connsiteY1267" fmla="*/ 1545136 h 8393800"/>
              <a:gd name="connsiteX1268" fmla="*/ 2829975 w 8227481"/>
              <a:gd name="connsiteY1268" fmla="*/ 1537055 h 8393800"/>
              <a:gd name="connsiteX1269" fmla="*/ 2831819 w 8227481"/>
              <a:gd name="connsiteY1269" fmla="*/ 1533232 h 8393800"/>
              <a:gd name="connsiteX1270" fmla="*/ 2770578 w 8227481"/>
              <a:gd name="connsiteY1270" fmla="*/ 1528936 h 8393800"/>
              <a:gd name="connsiteX1271" fmla="*/ 2765374 w 8227481"/>
              <a:gd name="connsiteY1271" fmla="*/ 1539049 h 8393800"/>
              <a:gd name="connsiteX1272" fmla="*/ 2785425 w 8227481"/>
              <a:gd name="connsiteY1272" fmla="*/ 1541070 h 8393800"/>
              <a:gd name="connsiteX1273" fmla="*/ 2790945 w 8227481"/>
              <a:gd name="connsiteY1273" fmla="*/ 1530365 h 8393800"/>
              <a:gd name="connsiteX1274" fmla="*/ 2703492 w 8227481"/>
              <a:gd name="connsiteY1274" fmla="*/ 1523444 h 8393800"/>
              <a:gd name="connsiteX1275" fmla="*/ 2697251 w 8227481"/>
              <a:gd name="connsiteY1275" fmla="*/ 1535463 h 8393800"/>
              <a:gd name="connsiteX1276" fmla="*/ 2714846 w 8227481"/>
              <a:gd name="connsiteY1276" fmla="*/ 1536070 h 8393800"/>
              <a:gd name="connsiteX1277" fmla="*/ 2720499 w 8227481"/>
              <a:gd name="connsiteY1277" fmla="*/ 1525422 h 8393800"/>
              <a:gd name="connsiteX1278" fmla="*/ 2713757 w 8227481"/>
              <a:gd name="connsiteY1278" fmla="*/ 1524949 h 8393800"/>
              <a:gd name="connsiteX1279" fmla="*/ 664793 w 8227481"/>
              <a:gd name="connsiteY1279" fmla="*/ 1523194 h 8393800"/>
              <a:gd name="connsiteX1280" fmla="*/ 664776 w 8227481"/>
              <a:gd name="connsiteY1280" fmla="*/ 1523870 h 8393800"/>
              <a:gd name="connsiteX1281" fmla="*/ 664754 w 8227481"/>
              <a:gd name="connsiteY1281" fmla="*/ 1523851 h 8393800"/>
              <a:gd name="connsiteX1282" fmla="*/ 3400445 w 8227481"/>
              <a:gd name="connsiteY1282" fmla="*/ 1494715 h 8393800"/>
              <a:gd name="connsiteX1283" fmla="*/ 3386746 w 8227481"/>
              <a:gd name="connsiteY1283" fmla="*/ 1497187 h 8393800"/>
              <a:gd name="connsiteX1284" fmla="*/ 3393343 w 8227481"/>
              <a:gd name="connsiteY1284" fmla="*/ 1501579 h 8393800"/>
              <a:gd name="connsiteX1285" fmla="*/ 3399937 w 8227481"/>
              <a:gd name="connsiteY1285" fmla="*/ 1497187 h 8393800"/>
              <a:gd name="connsiteX1286" fmla="*/ 3400445 w 8227481"/>
              <a:gd name="connsiteY1286" fmla="*/ 1494715 h 8393800"/>
              <a:gd name="connsiteX1287" fmla="*/ 505742 w 8227481"/>
              <a:gd name="connsiteY1287" fmla="*/ 1477971 h 8393800"/>
              <a:gd name="connsiteX1288" fmla="*/ 512991 w 8227481"/>
              <a:gd name="connsiteY1288" fmla="*/ 1482518 h 8393800"/>
              <a:gd name="connsiteX1289" fmla="*/ 458649 w 8227481"/>
              <a:gd name="connsiteY1289" fmla="*/ 1500520 h 8393800"/>
              <a:gd name="connsiteX1290" fmla="*/ 456201 w 8227481"/>
              <a:gd name="connsiteY1290" fmla="*/ 1496096 h 8393800"/>
              <a:gd name="connsiteX1291" fmla="*/ 459932 w 8227481"/>
              <a:gd name="connsiteY1291" fmla="*/ 1491197 h 8393800"/>
              <a:gd name="connsiteX1292" fmla="*/ 505742 w 8227481"/>
              <a:gd name="connsiteY1292" fmla="*/ 1477971 h 8393800"/>
              <a:gd name="connsiteX1293" fmla="*/ 2856521 w 8227481"/>
              <a:gd name="connsiteY1293" fmla="*/ 1466398 h 8393800"/>
              <a:gd name="connsiteX1294" fmla="*/ 2826678 w 8227481"/>
              <a:gd name="connsiteY1294" fmla="*/ 1509877 h 8393800"/>
              <a:gd name="connsiteX1295" fmla="*/ 2820529 w 8227481"/>
              <a:gd name="connsiteY1295" fmla="*/ 1521989 h 8393800"/>
              <a:gd name="connsiteX1296" fmla="*/ 2836524 w 8227481"/>
              <a:gd name="connsiteY1296" fmla="*/ 1523485 h 8393800"/>
              <a:gd name="connsiteX1297" fmla="*/ 2852043 w 8227481"/>
              <a:gd name="connsiteY1297" fmla="*/ 1491330 h 8393800"/>
              <a:gd name="connsiteX1298" fmla="*/ 2860636 w 8227481"/>
              <a:gd name="connsiteY1298" fmla="*/ 1466911 h 8393800"/>
              <a:gd name="connsiteX1299" fmla="*/ 2856521 w 8227481"/>
              <a:gd name="connsiteY1299" fmla="*/ 1466398 h 8393800"/>
              <a:gd name="connsiteX1300" fmla="*/ 3188738 w 8227481"/>
              <a:gd name="connsiteY1300" fmla="*/ 1460215 h 8393800"/>
              <a:gd name="connsiteX1301" fmla="*/ 3160488 w 8227481"/>
              <a:gd name="connsiteY1301" fmla="*/ 1503042 h 8393800"/>
              <a:gd name="connsiteX1302" fmla="*/ 3136608 w 8227481"/>
              <a:gd name="connsiteY1302" fmla="*/ 1552093 h 8393800"/>
              <a:gd name="connsiteX1303" fmla="*/ 3146534 w 8227481"/>
              <a:gd name="connsiteY1303" fmla="*/ 1553101 h 8393800"/>
              <a:gd name="connsiteX1304" fmla="*/ 3179765 w 8227481"/>
              <a:gd name="connsiteY1304" fmla="*/ 1479615 h 8393800"/>
              <a:gd name="connsiteX1305" fmla="*/ 3188738 w 8227481"/>
              <a:gd name="connsiteY1305" fmla="*/ 1460215 h 8393800"/>
              <a:gd name="connsiteX1306" fmla="*/ 5709553 w 8227481"/>
              <a:gd name="connsiteY1306" fmla="*/ 1383922 h 8393800"/>
              <a:gd name="connsiteX1307" fmla="*/ 5712121 w 8227481"/>
              <a:gd name="connsiteY1307" fmla="*/ 1407808 h 8393800"/>
              <a:gd name="connsiteX1308" fmla="*/ 5706033 w 8227481"/>
              <a:gd name="connsiteY1308" fmla="*/ 1389261 h 8393800"/>
              <a:gd name="connsiteX1309" fmla="*/ 5709553 w 8227481"/>
              <a:gd name="connsiteY1309" fmla="*/ 1383922 h 8393800"/>
              <a:gd name="connsiteX1310" fmla="*/ 5704235 w 8227481"/>
              <a:gd name="connsiteY1310" fmla="*/ 1348145 h 8393800"/>
              <a:gd name="connsiteX1311" fmla="*/ 5707065 w 8227481"/>
              <a:gd name="connsiteY1311" fmla="*/ 1351725 h 8393800"/>
              <a:gd name="connsiteX1312" fmla="*/ 5706160 w 8227481"/>
              <a:gd name="connsiteY1312" fmla="*/ 1350582 h 8393800"/>
              <a:gd name="connsiteX1313" fmla="*/ 5698931 w 8227481"/>
              <a:gd name="connsiteY1313" fmla="*/ 1341430 h 8393800"/>
              <a:gd name="connsiteX1314" fmla="*/ 5701643 w 8227481"/>
              <a:gd name="connsiteY1314" fmla="*/ 1344862 h 8393800"/>
              <a:gd name="connsiteX1315" fmla="*/ 5704235 w 8227481"/>
              <a:gd name="connsiteY1315" fmla="*/ 1348145 h 8393800"/>
              <a:gd name="connsiteX1316" fmla="*/ 560944 w 8227481"/>
              <a:gd name="connsiteY1316" fmla="*/ 1332166 h 8393800"/>
              <a:gd name="connsiteX1317" fmla="*/ 611507 w 8227481"/>
              <a:gd name="connsiteY1317" fmla="*/ 1371313 h 8393800"/>
              <a:gd name="connsiteX1318" fmla="*/ 574818 w 8227481"/>
              <a:gd name="connsiteY1318" fmla="*/ 1395094 h 8393800"/>
              <a:gd name="connsiteX1319" fmla="*/ 569183 w 8227481"/>
              <a:gd name="connsiteY1319" fmla="*/ 1438753 h 8393800"/>
              <a:gd name="connsiteX1320" fmla="*/ 526155 w 8227481"/>
              <a:gd name="connsiteY1320" fmla="*/ 1459786 h 8393800"/>
              <a:gd name="connsiteX1321" fmla="*/ 477435 w 8227481"/>
              <a:gd name="connsiteY1321" fmla="*/ 1453034 h 8393800"/>
              <a:gd name="connsiteX1322" fmla="*/ 449115 w 8227481"/>
              <a:gd name="connsiteY1322" fmla="*/ 1419185 h 8393800"/>
              <a:gd name="connsiteX1323" fmla="*/ 470145 w 8227481"/>
              <a:gd name="connsiteY1323" fmla="*/ 1385955 h 8393800"/>
              <a:gd name="connsiteX1324" fmla="*/ 433685 w 8227481"/>
              <a:gd name="connsiteY1324" fmla="*/ 1382487 h 8393800"/>
              <a:gd name="connsiteX1325" fmla="*/ 435455 w 8227481"/>
              <a:gd name="connsiteY1325" fmla="*/ 1360084 h 8393800"/>
              <a:gd name="connsiteX1326" fmla="*/ 502766 w 8227481"/>
              <a:gd name="connsiteY1326" fmla="*/ 1335873 h 8393800"/>
              <a:gd name="connsiteX1327" fmla="*/ 533636 w 8227481"/>
              <a:gd name="connsiteY1327" fmla="*/ 1332574 h 8393800"/>
              <a:gd name="connsiteX1328" fmla="*/ 560944 w 8227481"/>
              <a:gd name="connsiteY1328" fmla="*/ 1332166 h 8393800"/>
              <a:gd name="connsiteX1329" fmla="*/ 3444221 w 8227481"/>
              <a:gd name="connsiteY1329" fmla="*/ 1298023 h 8393800"/>
              <a:gd name="connsiteX1330" fmla="*/ 3437478 w 8227481"/>
              <a:gd name="connsiteY1330" fmla="*/ 1303911 h 8393800"/>
              <a:gd name="connsiteX1331" fmla="*/ 3431390 w 8227481"/>
              <a:gd name="connsiteY1331" fmla="*/ 1315625 h 8393800"/>
              <a:gd name="connsiteX1332" fmla="*/ 3434150 w 8227481"/>
              <a:gd name="connsiteY1332" fmla="*/ 1321128 h 8393800"/>
              <a:gd name="connsiteX1333" fmla="*/ 3437478 w 8227481"/>
              <a:gd name="connsiteY1333" fmla="*/ 1320658 h 8393800"/>
              <a:gd name="connsiteX1334" fmla="*/ 3444221 w 8227481"/>
              <a:gd name="connsiteY1334" fmla="*/ 1298023 h 8393800"/>
              <a:gd name="connsiteX1335" fmla="*/ 5686754 w 8227481"/>
              <a:gd name="connsiteY1335" fmla="*/ 1262363 h 8393800"/>
              <a:gd name="connsiteX1336" fmla="*/ 5698931 w 8227481"/>
              <a:gd name="connsiteY1336" fmla="*/ 1341430 h 8393800"/>
              <a:gd name="connsiteX1337" fmla="*/ 5686754 w 8227481"/>
              <a:gd name="connsiteY1337" fmla="*/ 1262363 h 8393800"/>
              <a:gd name="connsiteX1338" fmla="*/ 5680667 w 8227481"/>
              <a:gd name="connsiteY1338" fmla="*/ 1226246 h 8393800"/>
              <a:gd name="connsiteX1339" fmla="*/ 5686754 w 8227481"/>
              <a:gd name="connsiteY1339" fmla="*/ 1262363 h 8393800"/>
              <a:gd name="connsiteX1340" fmla="*/ 5680667 w 8227481"/>
              <a:gd name="connsiteY1340" fmla="*/ 1226246 h 8393800"/>
              <a:gd name="connsiteX1341" fmla="*/ 5673566 w 8227481"/>
              <a:gd name="connsiteY1341" fmla="*/ 1195986 h 8393800"/>
              <a:gd name="connsiteX1342" fmla="*/ 5680667 w 8227481"/>
              <a:gd name="connsiteY1342" fmla="*/ 1226246 h 8393800"/>
              <a:gd name="connsiteX1343" fmla="*/ 5673566 w 8227481"/>
              <a:gd name="connsiteY1343" fmla="*/ 1195986 h 8393800"/>
              <a:gd name="connsiteX1344" fmla="*/ 5661389 w 8227481"/>
              <a:gd name="connsiteY1344" fmla="*/ 1117897 h 8393800"/>
              <a:gd name="connsiteX1345" fmla="*/ 5673566 w 8227481"/>
              <a:gd name="connsiteY1345" fmla="*/ 1195986 h 8393800"/>
              <a:gd name="connsiteX1346" fmla="*/ 5661389 w 8227481"/>
              <a:gd name="connsiteY1346" fmla="*/ 1117897 h 8393800"/>
              <a:gd name="connsiteX1347" fmla="*/ 3575466 w 8227481"/>
              <a:gd name="connsiteY1347" fmla="*/ 1002286 h 8393800"/>
              <a:gd name="connsiteX1348" fmla="*/ 3556188 w 8227481"/>
              <a:gd name="connsiteY1348" fmla="*/ 1051092 h 8393800"/>
              <a:gd name="connsiteX1349" fmla="*/ 3575466 w 8227481"/>
              <a:gd name="connsiteY1349" fmla="*/ 1002286 h 8393800"/>
              <a:gd name="connsiteX1350" fmla="*/ 3583599 w 8227481"/>
              <a:gd name="connsiteY1350" fmla="*/ 999814 h 8393800"/>
              <a:gd name="connsiteX1351" fmla="*/ 3575466 w 8227481"/>
              <a:gd name="connsiteY1351" fmla="*/ 1002286 h 8393800"/>
              <a:gd name="connsiteX1352" fmla="*/ 3583599 w 8227481"/>
              <a:gd name="connsiteY1352" fmla="*/ 999814 h 8393800"/>
              <a:gd name="connsiteX1353" fmla="*/ 3594435 w 8227481"/>
              <a:gd name="connsiteY1353" fmla="*/ 970172 h 8393800"/>
              <a:gd name="connsiteX1354" fmla="*/ 3591224 w 8227481"/>
              <a:gd name="connsiteY1354" fmla="*/ 971202 h 8393800"/>
              <a:gd name="connsiteX1355" fmla="*/ 3588656 w 8227481"/>
              <a:gd name="connsiteY1355" fmla="*/ 972026 h 8393800"/>
              <a:gd name="connsiteX1356" fmla="*/ 3596361 w 8227481"/>
              <a:gd name="connsiteY1356" fmla="*/ 969554 h 8393800"/>
              <a:gd name="connsiteX1357" fmla="*/ 3595506 w 8227481"/>
              <a:gd name="connsiteY1357" fmla="*/ 969830 h 8393800"/>
              <a:gd name="connsiteX1358" fmla="*/ 3594435 w 8227481"/>
              <a:gd name="connsiteY1358" fmla="*/ 970172 h 8393800"/>
              <a:gd name="connsiteX1359" fmla="*/ 3552945 w 8227481"/>
              <a:gd name="connsiteY1359" fmla="*/ 833860 h 8393800"/>
              <a:gd name="connsiteX1360" fmla="*/ 3550100 w 8227481"/>
              <a:gd name="connsiteY1360" fmla="*/ 839272 h 8393800"/>
              <a:gd name="connsiteX1361" fmla="*/ 3550862 w 8227481"/>
              <a:gd name="connsiteY1361" fmla="*/ 834147 h 8393800"/>
              <a:gd name="connsiteX1362" fmla="*/ 3558179 w 8227481"/>
              <a:gd name="connsiteY1362" fmla="*/ 823911 h 8393800"/>
              <a:gd name="connsiteX1363" fmla="*/ 3556188 w 8227481"/>
              <a:gd name="connsiteY1363" fmla="*/ 833414 h 8393800"/>
              <a:gd name="connsiteX1364" fmla="*/ 3552945 w 8227481"/>
              <a:gd name="connsiteY1364" fmla="*/ 833860 h 8393800"/>
              <a:gd name="connsiteX1365" fmla="*/ 3122946 w 8227481"/>
              <a:gd name="connsiteY1365" fmla="*/ 784609 h 8393800"/>
              <a:gd name="connsiteX1366" fmla="*/ 3122946 w 8227481"/>
              <a:gd name="connsiteY1366" fmla="*/ 796322 h 8393800"/>
              <a:gd name="connsiteX1367" fmla="*/ 3122946 w 8227481"/>
              <a:gd name="connsiteY1367" fmla="*/ 784609 h 8393800"/>
              <a:gd name="connsiteX1368" fmla="*/ 3129035 w 8227481"/>
              <a:gd name="connsiteY1368" fmla="*/ 766062 h 8393800"/>
              <a:gd name="connsiteX1369" fmla="*/ 3122946 w 8227481"/>
              <a:gd name="connsiteY1369" fmla="*/ 784609 h 8393800"/>
              <a:gd name="connsiteX1370" fmla="*/ 3129035 w 8227481"/>
              <a:gd name="connsiteY1370" fmla="*/ 766062 h 8393800"/>
              <a:gd name="connsiteX1371" fmla="*/ 3003221 w 8227481"/>
              <a:gd name="connsiteY1371" fmla="*/ 705541 h 8393800"/>
              <a:gd name="connsiteX1372" fmla="*/ 2999608 w 8227481"/>
              <a:gd name="connsiteY1372" fmla="*/ 711472 h 8393800"/>
              <a:gd name="connsiteX1373" fmla="*/ 2998656 w 8227481"/>
              <a:gd name="connsiteY1373" fmla="*/ 709689 h 8393800"/>
              <a:gd name="connsiteX1374" fmla="*/ 3003221 w 8227481"/>
              <a:gd name="connsiteY1374" fmla="*/ 705541 h 8393800"/>
              <a:gd name="connsiteX1375" fmla="*/ 3343118 w 8227481"/>
              <a:gd name="connsiteY1375" fmla="*/ 669424 h 8393800"/>
              <a:gd name="connsiteX1376" fmla="*/ 3323840 w 8227481"/>
              <a:gd name="connsiteY1376" fmla="*/ 699683 h 8393800"/>
              <a:gd name="connsiteX1377" fmla="*/ 3331134 w 8227481"/>
              <a:gd name="connsiteY1377" fmla="*/ 701956 h 8393800"/>
              <a:gd name="connsiteX1378" fmla="*/ 3343118 w 8227481"/>
              <a:gd name="connsiteY1378" fmla="*/ 669424 h 8393800"/>
              <a:gd name="connsiteX1379" fmla="*/ 5300754 w 8227481"/>
              <a:gd name="connsiteY1379" fmla="*/ 584779 h 8393800"/>
              <a:gd name="connsiteX1380" fmla="*/ 5296127 w 8227481"/>
              <a:gd name="connsiteY1380" fmla="*/ 590783 h 8393800"/>
              <a:gd name="connsiteX1381" fmla="*/ 5315405 w 8227481"/>
              <a:gd name="connsiteY1381" fmla="*/ 700110 h 8393800"/>
              <a:gd name="connsiteX1382" fmla="*/ 5352946 w 8227481"/>
              <a:gd name="connsiteY1382" fmla="*/ 990023 h 8393800"/>
              <a:gd name="connsiteX1383" fmla="*/ 5360047 w 8227481"/>
              <a:gd name="connsiteY1383" fmla="*/ 905099 h 8393800"/>
              <a:gd name="connsiteX1384" fmla="*/ 5321493 w 8227481"/>
              <a:gd name="connsiteY1384" fmla="*/ 694254 h 8393800"/>
              <a:gd name="connsiteX1385" fmla="*/ 5300754 w 8227481"/>
              <a:gd name="connsiteY1385" fmla="*/ 584779 h 8393800"/>
              <a:gd name="connsiteX1386" fmla="*/ 5396480 w 8227481"/>
              <a:gd name="connsiteY1386" fmla="*/ 456473 h 8393800"/>
              <a:gd name="connsiteX1387" fmla="*/ 5390486 w 8227481"/>
              <a:gd name="connsiteY1387" fmla="*/ 463886 h 8393800"/>
              <a:gd name="connsiteX1388" fmla="*/ 5403677 w 8227481"/>
              <a:gd name="connsiteY1388" fmla="*/ 530263 h 8393800"/>
              <a:gd name="connsiteX1389" fmla="*/ 5390486 w 8227481"/>
              <a:gd name="connsiteY1389" fmla="*/ 524405 h 8393800"/>
              <a:gd name="connsiteX1390" fmla="*/ 5384398 w 8227481"/>
              <a:gd name="connsiteY1390" fmla="*/ 542952 h 8393800"/>
              <a:gd name="connsiteX1391" fmla="*/ 5397590 w 8227481"/>
              <a:gd name="connsiteY1391" fmla="*/ 663992 h 8393800"/>
              <a:gd name="connsiteX1392" fmla="*/ 5409765 w 8227481"/>
              <a:gd name="connsiteY1392" fmla="*/ 802603 h 8393800"/>
              <a:gd name="connsiteX1393" fmla="*/ 5478759 w 8227481"/>
              <a:gd name="connsiteY1393" fmla="*/ 1080803 h 8393800"/>
              <a:gd name="connsiteX1394" fmla="*/ 5535576 w 8227481"/>
              <a:gd name="connsiteY1394" fmla="*/ 1383405 h 8393800"/>
              <a:gd name="connsiteX1395" fmla="*/ 5622184 w 8227481"/>
              <a:gd name="connsiteY1395" fmla="*/ 1793975 h 8393800"/>
              <a:gd name="connsiteX1396" fmla="*/ 5647928 w 8227481"/>
              <a:gd name="connsiteY1396" fmla="*/ 1878194 h 8393800"/>
              <a:gd name="connsiteX1397" fmla="*/ 5664376 w 8227481"/>
              <a:gd name="connsiteY1397" fmla="*/ 1882749 h 8393800"/>
              <a:gd name="connsiteX1398" fmla="*/ 5661389 w 8227481"/>
              <a:gd name="connsiteY1398" fmla="*/ 1867567 h 8393800"/>
              <a:gd name="connsiteX1399" fmla="*/ 5617761 w 8227481"/>
              <a:gd name="connsiteY1399" fmla="*/ 1601082 h 8393800"/>
              <a:gd name="connsiteX1400" fmla="*/ 5560941 w 8227481"/>
              <a:gd name="connsiteY1400" fmla="*/ 1237961 h 8393800"/>
              <a:gd name="connsiteX1401" fmla="*/ 5554855 w 8227481"/>
              <a:gd name="connsiteY1401" fmla="*/ 1165726 h 8393800"/>
              <a:gd name="connsiteX1402" fmla="*/ 5567029 w 8227481"/>
              <a:gd name="connsiteY1402" fmla="*/ 1147180 h 8393800"/>
              <a:gd name="connsiteX1403" fmla="*/ 5529489 w 8227481"/>
              <a:gd name="connsiteY1403" fmla="*/ 893385 h 8393800"/>
              <a:gd name="connsiteX1404" fmla="*/ 5504124 w 8227481"/>
              <a:gd name="connsiteY1404" fmla="*/ 711824 h 8393800"/>
              <a:gd name="connsiteX1405" fmla="*/ 5466583 w 8227481"/>
              <a:gd name="connsiteY1405" fmla="*/ 542953 h 8393800"/>
              <a:gd name="connsiteX1406" fmla="*/ 5447305 w 8227481"/>
              <a:gd name="connsiteY1406" fmla="*/ 524406 h 8393800"/>
              <a:gd name="connsiteX1407" fmla="*/ 5441217 w 8227481"/>
              <a:gd name="connsiteY1407" fmla="*/ 494145 h 8393800"/>
              <a:gd name="connsiteX1408" fmla="*/ 5397590 w 8227481"/>
              <a:gd name="connsiteY1408" fmla="*/ 458028 h 8393800"/>
              <a:gd name="connsiteX1409" fmla="*/ 5396480 w 8227481"/>
              <a:gd name="connsiteY1409" fmla="*/ 456473 h 8393800"/>
              <a:gd name="connsiteX1410" fmla="*/ 5571726 w 8227481"/>
              <a:gd name="connsiteY1410" fmla="*/ 454763 h 8393800"/>
              <a:gd name="connsiteX1411" fmla="*/ 5573046 w 8227481"/>
              <a:gd name="connsiteY1411" fmla="*/ 457539 h 8393800"/>
              <a:gd name="connsiteX1412" fmla="*/ 5573118 w 8227481"/>
              <a:gd name="connsiteY1412" fmla="*/ 458028 h 8393800"/>
              <a:gd name="connsiteX1413" fmla="*/ 5569281 w 8227481"/>
              <a:gd name="connsiteY1413" fmla="*/ 449609 h 8393800"/>
              <a:gd name="connsiteX1414" fmla="*/ 5569951 w 8227481"/>
              <a:gd name="connsiteY1414" fmla="*/ 450594 h 8393800"/>
              <a:gd name="connsiteX1415" fmla="*/ 5571726 w 8227481"/>
              <a:gd name="connsiteY1415" fmla="*/ 454763 h 8393800"/>
              <a:gd name="connsiteX1416" fmla="*/ 4118303 w 8227481"/>
              <a:gd name="connsiteY1416" fmla="*/ 419016 h 8393800"/>
              <a:gd name="connsiteX1417" fmla="*/ 4110169 w 8227481"/>
              <a:gd name="connsiteY1417" fmla="*/ 421486 h 8393800"/>
              <a:gd name="connsiteX1418" fmla="*/ 4118303 w 8227481"/>
              <a:gd name="connsiteY1418" fmla="*/ 419016 h 8393800"/>
              <a:gd name="connsiteX1419" fmla="*/ 5164227 w 8227481"/>
              <a:gd name="connsiteY1419" fmla="*/ 373104 h 8393800"/>
              <a:gd name="connsiteX1420" fmla="*/ 5202783 w 8227481"/>
              <a:gd name="connsiteY1420" fmla="*/ 433625 h 8393800"/>
              <a:gd name="connsiteX1421" fmla="*/ 5164227 w 8227481"/>
              <a:gd name="connsiteY1421" fmla="*/ 373104 h 8393800"/>
              <a:gd name="connsiteX1422" fmla="*/ 5162006 w 8227481"/>
              <a:gd name="connsiteY1422" fmla="*/ 331101 h 8393800"/>
              <a:gd name="connsiteX1423" fmla="*/ 5177416 w 8227481"/>
              <a:gd name="connsiteY1423" fmla="*/ 355535 h 8393800"/>
              <a:gd name="connsiteX1424" fmla="*/ 5158139 w 8227481"/>
              <a:gd name="connsiteY1424" fmla="*/ 336987 h 8393800"/>
              <a:gd name="connsiteX1425" fmla="*/ 5162006 w 8227481"/>
              <a:gd name="connsiteY1425" fmla="*/ 331101 h 8393800"/>
              <a:gd name="connsiteX1426" fmla="*/ 3562301 w 8227481"/>
              <a:gd name="connsiteY1426" fmla="*/ 278701 h 8393800"/>
              <a:gd name="connsiteX1427" fmla="*/ 3560302 w 8227481"/>
              <a:gd name="connsiteY1427" fmla="*/ 284076 h 8393800"/>
              <a:gd name="connsiteX1428" fmla="*/ 3560691 w 8227481"/>
              <a:gd name="connsiteY1428" fmla="*/ 282844 h 8393800"/>
              <a:gd name="connsiteX1429" fmla="*/ 3563291 w 8227481"/>
              <a:gd name="connsiteY1429" fmla="*/ 276042 h 8393800"/>
              <a:gd name="connsiteX1430" fmla="*/ 3563176 w 8227481"/>
              <a:gd name="connsiteY1430" fmla="*/ 276452 h 8393800"/>
              <a:gd name="connsiteX1431" fmla="*/ 3562301 w 8227481"/>
              <a:gd name="connsiteY1431" fmla="*/ 278701 h 8393800"/>
              <a:gd name="connsiteX1432" fmla="*/ 5698931 w 8227481"/>
              <a:gd name="connsiteY1432" fmla="*/ 263778 h 8393800"/>
              <a:gd name="connsiteX1433" fmla="*/ 5698273 w 8227481"/>
              <a:gd name="connsiteY1433" fmla="*/ 263936 h 8393800"/>
              <a:gd name="connsiteX1434" fmla="*/ 5698286 w 8227481"/>
              <a:gd name="connsiteY1434" fmla="*/ 263910 h 8393800"/>
              <a:gd name="connsiteX1435" fmla="*/ 3537924 w 8227481"/>
              <a:gd name="connsiteY1435" fmla="*/ 155001 h 8393800"/>
              <a:gd name="connsiteX1436" fmla="*/ 3529792 w 8227481"/>
              <a:gd name="connsiteY1436" fmla="*/ 157471 h 8393800"/>
              <a:gd name="connsiteX1437" fmla="*/ 3537924 w 8227481"/>
              <a:gd name="connsiteY1437" fmla="*/ 155001 h 8393800"/>
              <a:gd name="connsiteX1438" fmla="*/ 3541102 w 8227481"/>
              <a:gd name="connsiteY1438" fmla="*/ 153983 h 8393800"/>
              <a:gd name="connsiteX1439" fmla="*/ 3537924 w 8227481"/>
              <a:gd name="connsiteY1439" fmla="*/ 155001 h 8393800"/>
              <a:gd name="connsiteX1440" fmla="*/ 3540492 w 8227481"/>
              <a:gd name="connsiteY1440" fmla="*/ 154177 h 8393800"/>
              <a:gd name="connsiteX1441" fmla="*/ 3545630 w 8227481"/>
              <a:gd name="connsiteY1441" fmla="*/ 152530 h 8393800"/>
              <a:gd name="connsiteX1442" fmla="*/ 3544774 w 8227481"/>
              <a:gd name="connsiteY1442" fmla="*/ 152805 h 8393800"/>
              <a:gd name="connsiteX1443" fmla="*/ 3541102 w 8227481"/>
              <a:gd name="connsiteY1443" fmla="*/ 153983 h 8393800"/>
              <a:gd name="connsiteX1444" fmla="*/ 5580220 w 8227481"/>
              <a:gd name="connsiteY1444" fmla="*/ 76360 h 8393800"/>
              <a:gd name="connsiteX1445" fmla="*/ 5604571 w 8227481"/>
              <a:gd name="connsiteY1445" fmla="*/ 89049 h 8393800"/>
              <a:gd name="connsiteX1446" fmla="*/ 5642111 w 8227481"/>
              <a:gd name="connsiteY1446" fmla="*/ 76361 h 8393800"/>
              <a:gd name="connsiteX1447" fmla="*/ 5673566 w 8227481"/>
              <a:gd name="connsiteY1447" fmla="*/ 94907 h 8393800"/>
              <a:gd name="connsiteX1448" fmla="*/ 5686754 w 8227481"/>
              <a:gd name="connsiteY1448" fmla="*/ 136879 h 8393800"/>
              <a:gd name="connsiteX1449" fmla="*/ 5724296 w 8227481"/>
              <a:gd name="connsiteY1449" fmla="*/ 221804 h 8393800"/>
              <a:gd name="connsiteX1450" fmla="*/ 5700327 w 8227481"/>
              <a:gd name="connsiteY1450" fmla="*/ 260102 h 8393800"/>
              <a:gd name="connsiteX1451" fmla="*/ 5698286 w 8227481"/>
              <a:gd name="connsiteY1451" fmla="*/ 263910 h 8393800"/>
              <a:gd name="connsiteX1452" fmla="*/ 5693397 w 8227481"/>
              <a:gd name="connsiteY1452" fmla="*/ 264922 h 8393800"/>
              <a:gd name="connsiteX1453" fmla="*/ 5673566 w 8227481"/>
              <a:gd name="connsiteY1453" fmla="*/ 257920 h 8393800"/>
              <a:gd name="connsiteX1454" fmla="*/ 5667478 w 8227481"/>
              <a:gd name="connsiteY1454" fmla="*/ 282324 h 8393800"/>
              <a:gd name="connsiteX1455" fmla="*/ 5636023 w 8227481"/>
              <a:gd name="connsiteY1455" fmla="*/ 276468 h 8393800"/>
              <a:gd name="connsiteX1456" fmla="*/ 5661389 w 8227481"/>
              <a:gd name="connsiteY1456" fmla="*/ 384819 h 8393800"/>
              <a:gd name="connsiteX1457" fmla="*/ 5592395 w 8227481"/>
              <a:gd name="connsiteY1457" fmla="*/ 312584 h 8393800"/>
              <a:gd name="connsiteX1458" fmla="*/ 5592395 w 8227481"/>
              <a:gd name="connsiteY1458" fmla="*/ 312584 h 8393800"/>
              <a:gd name="connsiteX1459" fmla="*/ 5604571 w 8227481"/>
              <a:gd name="connsiteY1459" fmla="*/ 373105 h 8393800"/>
              <a:gd name="connsiteX1460" fmla="*/ 5604571 w 8227481"/>
              <a:gd name="connsiteY1460" fmla="*/ 409222 h 8393800"/>
              <a:gd name="connsiteX1461" fmla="*/ 5592395 w 8227481"/>
              <a:gd name="connsiteY1461" fmla="*/ 463886 h 8393800"/>
              <a:gd name="connsiteX1462" fmla="*/ 5573625 w 8227481"/>
              <a:gd name="connsiteY1462" fmla="*/ 458760 h 8393800"/>
              <a:gd name="connsiteX1463" fmla="*/ 5573046 w 8227481"/>
              <a:gd name="connsiteY1463" fmla="*/ 457539 h 8393800"/>
              <a:gd name="connsiteX1464" fmla="*/ 5569297 w 8227481"/>
              <a:gd name="connsiteY1464" fmla="*/ 432543 h 8393800"/>
              <a:gd name="connsiteX1465" fmla="*/ 5547753 w 8227481"/>
              <a:gd name="connsiteY1465" fmla="*/ 355535 h 8393800"/>
              <a:gd name="connsiteX1466" fmla="*/ 5554855 w 8227481"/>
              <a:gd name="connsiteY1466" fmla="*/ 409221 h 8393800"/>
              <a:gd name="connsiteX1467" fmla="*/ 5523403 w 8227481"/>
              <a:gd name="connsiteY1467" fmla="*/ 391651 h 8393800"/>
              <a:gd name="connsiteX1468" fmla="*/ 5510211 w 8227481"/>
              <a:gd name="connsiteY1468" fmla="*/ 439483 h 8393800"/>
              <a:gd name="connsiteX1469" fmla="*/ 5516299 w 8227481"/>
              <a:gd name="connsiteY1469" fmla="*/ 469743 h 8393800"/>
              <a:gd name="connsiteX1470" fmla="*/ 5504124 w 8227481"/>
              <a:gd name="connsiteY1470" fmla="*/ 488288 h 8393800"/>
              <a:gd name="connsiteX1471" fmla="*/ 5504124 w 8227481"/>
              <a:gd name="connsiteY1471" fmla="*/ 579069 h 8393800"/>
              <a:gd name="connsiteX1472" fmla="*/ 5560941 w 8227481"/>
              <a:gd name="connsiteY1472" fmla="*/ 948048 h 8393800"/>
              <a:gd name="connsiteX1473" fmla="*/ 5592395 w 8227481"/>
              <a:gd name="connsiteY1473" fmla="*/ 1026139 h 8393800"/>
              <a:gd name="connsiteX1474" fmla="*/ 5604571 w 8227481"/>
              <a:gd name="connsiteY1474" fmla="*/ 1032971 h 8393800"/>
              <a:gd name="connsiteX1475" fmla="*/ 5680667 w 8227481"/>
              <a:gd name="connsiteY1475" fmla="*/ 1492731 h 8393800"/>
              <a:gd name="connsiteX1476" fmla="*/ 5698931 w 8227481"/>
              <a:gd name="connsiteY1476" fmla="*/ 1541539 h 8393800"/>
              <a:gd name="connsiteX1477" fmla="*/ 5712121 w 8227481"/>
              <a:gd name="connsiteY1477" fmla="*/ 1528849 h 8393800"/>
              <a:gd name="connsiteX1478" fmla="*/ 5743574 w 8227481"/>
              <a:gd name="connsiteY1478" fmla="*/ 1698696 h 8393800"/>
              <a:gd name="connsiteX1479" fmla="*/ 5767924 w 8227481"/>
              <a:gd name="connsiteY1479" fmla="*/ 1746526 h 8393800"/>
              <a:gd name="connsiteX1480" fmla="*/ 5724296 w 8227481"/>
              <a:gd name="connsiteY1480" fmla="*/ 1517135 h 8393800"/>
              <a:gd name="connsiteX1481" fmla="*/ 5712120 w 8227481"/>
              <a:gd name="connsiteY1481" fmla="*/ 1426354 h 8393800"/>
              <a:gd name="connsiteX1482" fmla="*/ 5730384 w 8227481"/>
              <a:gd name="connsiteY1482" fmla="*/ 1492731 h 8393800"/>
              <a:gd name="connsiteX1483" fmla="*/ 5749663 w 8227481"/>
              <a:gd name="connsiteY1483" fmla="*/ 1564965 h 8393800"/>
              <a:gd name="connsiteX1484" fmla="*/ 5749663 w 8227481"/>
              <a:gd name="connsiteY1484" fmla="*/ 1564965 h 8393800"/>
              <a:gd name="connsiteX1485" fmla="*/ 5706033 w 8227481"/>
              <a:gd name="connsiteY1485" fmla="*/ 1220390 h 8393800"/>
              <a:gd name="connsiteX1486" fmla="*/ 5749663 w 8227481"/>
              <a:gd name="connsiteY1486" fmla="*/ 1426354 h 8393800"/>
              <a:gd name="connsiteX1487" fmla="*/ 5831845 w 8227481"/>
              <a:gd name="connsiteY1487" fmla="*/ 1861711 h 8393800"/>
              <a:gd name="connsiteX1488" fmla="*/ 5837267 w 8227481"/>
              <a:gd name="connsiteY1488" fmla="*/ 1887074 h 8393800"/>
              <a:gd name="connsiteX1489" fmla="*/ 5842404 w 8227481"/>
              <a:gd name="connsiteY1489" fmla="*/ 1910620 h 8393800"/>
              <a:gd name="connsiteX1490" fmla="*/ 5849794 w 8227481"/>
              <a:gd name="connsiteY1490" fmla="*/ 1913435 h 8393800"/>
              <a:gd name="connsiteX1491" fmla="*/ 5850109 w 8227481"/>
              <a:gd name="connsiteY1491" fmla="*/ 1903684 h 8393800"/>
              <a:gd name="connsiteX1492" fmla="*/ 5812567 w 8227481"/>
              <a:gd name="connsiteY1492" fmla="*/ 1691863 h 8393800"/>
              <a:gd name="connsiteX1493" fmla="*/ 5824744 w 8227481"/>
              <a:gd name="connsiteY1493" fmla="*/ 1680149 h 8393800"/>
              <a:gd name="connsiteX1494" fmla="*/ 5799379 w 8227481"/>
              <a:gd name="connsiteY1494" fmla="*/ 1522992 h 8393800"/>
              <a:gd name="connsiteX1495" fmla="*/ 5812567 w 8227481"/>
              <a:gd name="connsiteY1495" fmla="*/ 1534706 h 8393800"/>
              <a:gd name="connsiteX1496" fmla="*/ 5818656 w 8227481"/>
              <a:gd name="connsiteY1496" fmla="*/ 1498588 h 8393800"/>
              <a:gd name="connsiteX1497" fmla="*/ 5869387 w 8227481"/>
              <a:gd name="connsiteY1497" fmla="*/ 1631343 h 8393800"/>
              <a:gd name="connsiteX1498" fmla="*/ 5932293 w 8227481"/>
              <a:gd name="connsiteY1498" fmla="*/ 1933945 h 8393800"/>
              <a:gd name="connsiteX1499" fmla="*/ 5934309 w 8227481"/>
              <a:gd name="connsiteY1499" fmla="*/ 1945050 h 8393800"/>
              <a:gd name="connsiteX1500" fmla="*/ 5974058 w 8227481"/>
              <a:gd name="connsiteY1500" fmla="*/ 1966743 h 8393800"/>
              <a:gd name="connsiteX1501" fmla="*/ 5993966 w 8227481"/>
              <a:gd name="connsiteY1501" fmla="*/ 2000520 h 8393800"/>
              <a:gd name="connsiteX1502" fmla="*/ 5965428 w 8227481"/>
              <a:gd name="connsiteY1502" fmla="*/ 2057998 h 8393800"/>
              <a:gd name="connsiteX1503" fmla="*/ 5951869 w 8227481"/>
              <a:gd name="connsiteY1503" fmla="*/ 2040712 h 8393800"/>
              <a:gd name="connsiteX1504" fmla="*/ 5950923 w 8227481"/>
              <a:gd name="connsiteY1504" fmla="*/ 2044756 h 8393800"/>
              <a:gd name="connsiteX1505" fmla="*/ 5952288 w 8227481"/>
              <a:gd name="connsiteY1505" fmla="*/ 2052314 h 8393800"/>
              <a:gd name="connsiteX1506" fmla="*/ 5955558 w 8227481"/>
              <a:gd name="connsiteY1506" fmla="*/ 2055585 h 8393800"/>
              <a:gd name="connsiteX1507" fmla="*/ 5962277 w 8227481"/>
              <a:gd name="connsiteY1507" fmla="*/ 2069760 h 8393800"/>
              <a:gd name="connsiteX1508" fmla="*/ 5964495 w 8227481"/>
              <a:gd name="connsiteY1508" fmla="*/ 2092438 h 8393800"/>
              <a:gd name="connsiteX1509" fmla="*/ 5975922 w 8227481"/>
              <a:gd name="connsiteY1509" fmla="*/ 2097936 h 8393800"/>
              <a:gd name="connsiteX1510" fmla="*/ 5988098 w 8227481"/>
              <a:gd name="connsiteY1510" fmla="*/ 2103793 h 8393800"/>
              <a:gd name="connsiteX1511" fmla="*/ 6001161 w 8227481"/>
              <a:gd name="connsiteY1511" fmla="*/ 2174683 h 8393800"/>
              <a:gd name="connsiteX1512" fmla="*/ 6002768 w 8227481"/>
              <a:gd name="connsiteY1512" fmla="*/ 2185186 h 8393800"/>
              <a:gd name="connsiteX1513" fmla="*/ 6013462 w 8227481"/>
              <a:gd name="connsiteY1513" fmla="*/ 2255093 h 8393800"/>
              <a:gd name="connsiteX1514" fmla="*/ 6100973 w 8227481"/>
              <a:gd name="connsiteY1514" fmla="*/ 2767686 h 8393800"/>
              <a:gd name="connsiteX1515" fmla="*/ 6150573 w 8227481"/>
              <a:gd name="connsiteY1515" fmla="*/ 3079903 h 8393800"/>
              <a:gd name="connsiteX1516" fmla="*/ 6165193 w 8227481"/>
              <a:gd name="connsiteY1516" fmla="*/ 3077579 h 8393800"/>
              <a:gd name="connsiteX1517" fmla="*/ 6155635 w 8227481"/>
              <a:gd name="connsiteY1517" fmla="*/ 3002979 h 8393800"/>
              <a:gd name="connsiteX1518" fmla="*/ 6026653 w 8227481"/>
              <a:gd name="connsiteY1518" fmla="*/ 2266806 h 8393800"/>
              <a:gd name="connsiteX1519" fmla="*/ 6032740 w 8227481"/>
              <a:gd name="connsiteY1519" fmla="*/ 2218977 h 8393800"/>
              <a:gd name="connsiteX1520" fmla="*/ 6095647 w 8227481"/>
              <a:gd name="connsiteY1520" fmla="*/ 2575265 h 8393800"/>
              <a:gd name="connsiteX1521" fmla="*/ 6121012 w 8227481"/>
              <a:gd name="connsiteY1521" fmla="*/ 2606502 h 8393800"/>
              <a:gd name="connsiteX1522" fmla="*/ 6133187 w 8227481"/>
              <a:gd name="connsiteY1522" fmla="*/ 2703139 h 8393800"/>
              <a:gd name="connsiteX1523" fmla="*/ 6179606 w 8227481"/>
              <a:gd name="connsiteY1523" fmla="*/ 2983533 h 8393800"/>
              <a:gd name="connsiteX1524" fmla="*/ 6193749 w 8227481"/>
              <a:gd name="connsiteY1524" fmla="*/ 3074750 h 8393800"/>
              <a:gd name="connsiteX1525" fmla="*/ 6198481 w 8227481"/>
              <a:gd name="connsiteY1525" fmla="*/ 3074333 h 8393800"/>
              <a:gd name="connsiteX1526" fmla="*/ 6216941 w 8227481"/>
              <a:gd name="connsiteY1526" fmla="*/ 3073995 h 8393800"/>
              <a:gd name="connsiteX1527" fmla="*/ 6193684 w 8227481"/>
              <a:gd name="connsiteY1527" fmla="*/ 2912398 h 8393800"/>
              <a:gd name="connsiteX1528" fmla="*/ 6133187 w 8227481"/>
              <a:gd name="connsiteY1528" fmla="*/ 2557695 h 8393800"/>
              <a:gd name="connsiteX1529" fmla="*/ 6083471 w 8227481"/>
              <a:gd name="connsiteY1529" fmla="*/ 2315613 h 8393800"/>
              <a:gd name="connsiteX1530" fmla="*/ 6095647 w 8227481"/>
              <a:gd name="connsiteY1530" fmla="*/ 2285352 h 8393800"/>
              <a:gd name="connsiteX1531" fmla="*/ 6202562 w 8227481"/>
              <a:gd name="connsiteY1531" fmla="*/ 2895803 h 8393800"/>
              <a:gd name="connsiteX1532" fmla="*/ 6227757 w 8227481"/>
              <a:gd name="connsiteY1532" fmla="*/ 3073796 h 8393800"/>
              <a:gd name="connsiteX1533" fmla="*/ 6231899 w 8227481"/>
              <a:gd name="connsiteY1533" fmla="*/ 3073719 h 8393800"/>
              <a:gd name="connsiteX1534" fmla="*/ 6227934 w 8227481"/>
              <a:gd name="connsiteY1534" fmla="*/ 3075049 h 8393800"/>
              <a:gd name="connsiteX1535" fmla="*/ 6230505 w 8227481"/>
              <a:gd name="connsiteY1535" fmla="*/ 3093210 h 8393800"/>
              <a:gd name="connsiteX1536" fmla="*/ 6283499 w 8227481"/>
              <a:gd name="connsiteY1536" fmla="*/ 3083867 h 8393800"/>
              <a:gd name="connsiteX1537" fmla="*/ 6286583 w 8227481"/>
              <a:gd name="connsiteY1537" fmla="*/ 3083514 h 8393800"/>
              <a:gd name="connsiteX1538" fmla="*/ 6278278 w 8227481"/>
              <a:gd name="connsiteY1538" fmla="*/ 3017454 h 8393800"/>
              <a:gd name="connsiteX1539" fmla="*/ 6208269 w 8227481"/>
              <a:gd name="connsiteY1539" fmla="*/ 2636762 h 8393800"/>
              <a:gd name="connsiteX1540" fmla="*/ 6196093 w 8227481"/>
              <a:gd name="connsiteY1540" fmla="*/ 2521578 h 8393800"/>
              <a:gd name="connsiteX1541" fmla="*/ 6239723 w 8227481"/>
              <a:gd name="connsiteY1541" fmla="*/ 2654332 h 8393800"/>
              <a:gd name="connsiteX1542" fmla="*/ 6302629 w 8227481"/>
              <a:gd name="connsiteY1542" fmla="*/ 3066262 h 8393800"/>
              <a:gd name="connsiteX1543" fmla="*/ 6308425 w 8227481"/>
              <a:gd name="connsiteY1543" fmla="*/ 3081008 h 8393800"/>
              <a:gd name="connsiteX1544" fmla="*/ 6335604 w 8227481"/>
              <a:gd name="connsiteY1544" fmla="*/ 3077892 h 8393800"/>
              <a:gd name="connsiteX1545" fmla="*/ 6334081 w 8227481"/>
              <a:gd name="connsiteY1545" fmla="*/ 3066261 h 8393800"/>
              <a:gd name="connsiteX1546" fmla="*/ 6258998 w 8227481"/>
              <a:gd name="connsiteY1546" fmla="*/ 2582098 h 8393800"/>
              <a:gd name="connsiteX1547" fmla="*/ 6202182 w 8227481"/>
              <a:gd name="connsiteY1547" fmla="*/ 2260950 h 8393800"/>
              <a:gd name="connsiteX1548" fmla="*/ 6202182 w 8227481"/>
              <a:gd name="connsiteY1548" fmla="*/ 2182859 h 8393800"/>
              <a:gd name="connsiteX1549" fmla="*/ 6265087 w 8227481"/>
              <a:gd name="connsiteY1549" fmla="*/ 2545005 h 8393800"/>
              <a:gd name="connsiteX1550" fmla="*/ 6334081 w 8227481"/>
              <a:gd name="connsiteY1550" fmla="*/ 2932530 h 8393800"/>
              <a:gd name="connsiteX1551" fmla="*/ 6341184 w 8227481"/>
              <a:gd name="connsiteY1551" fmla="*/ 2866153 h 8393800"/>
              <a:gd name="connsiteX1552" fmla="*/ 6227547 w 8227481"/>
              <a:gd name="connsiteY1552" fmla="*/ 2243379 h 8393800"/>
              <a:gd name="connsiteX1553" fmla="*/ 6239723 w 8227481"/>
              <a:gd name="connsiteY1553" fmla="*/ 2249235 h 8393800"/>
              <a:gd name="connsiteX1554" fmla="*/ 6252913 w 8227481"/>
              <a:gd name="connsiteY1554" fmla="*/ 2315612 h 8393800"/>
              <a:gd name="connsiteX1555" fmla="*/ 6345718 w 8227481"/>
              <a:gd name="connsiteY1555" fmla="*/ 2874480 h 8393800"/>
              <a:gd name="connsiteX1556" fmla="*/ 6375882 w 8227481"/>
              <a:gd name="connsiteY1556" fmla="*/ 3073271 h 8393800"/>
              <a:gd name="connsiteX1557" fmla="*/ 6479770 w 8227481"/>
              <a:gd name="connsiteY1557" fmla="*/ 3061355 h 8393800"/>
              <a:gd name="connsiteX1558" fmla="*/ 6883480 w 8227481"/>
              <a:gd name="connsiteY1558" fmla="*/ 3006714 h 8393800"/>
              <a:gd name="connsiteX1559" fmla="*/ 7300748 w 8227481"/>
              <a:gd name="connsiteY1559" fmla="*/ 2969363 h 8393800"/>
              <a:gd name="connsiteX1560" fmla="*/ 7066960 w 8227481"/>
              <a:gd name="connsiteY1560" fmla="*/ 2997055 h 8393800"/>
              <a:gd name="connsiteX1561" fmla="*/ 6989047 w 8227481"/>
              <a:gd name="connsiteY1561" fmla="*/ 3008740 h 8393800"/>
              <a:gd name="connsiteX1562" fmla="*/ 7061971 w 8227481"/>
              <a:gd name="connsiteY1562" fmla="*/ 3015677 h 8393800"/>
              <a:gd name="connsiteX1563" fmla="*/ 7588219 w 8227481"/>
              <a:gd name="connsiteY1563" fmla="*/ 2967609 h 8393800"/>
              <a:gd name="connsiteX1564" fmla="*/ 7103457 w 8227481"/>
              <a:gd name="connsiteY1564" fmla="*/ 3026793 h 8393800"/>
              <a:gd name="connsiteX1565" fmla="*/ 7069239 w 8227481"/>
              <a:gd name="connsiteY1565" fmla="*/ 3037582 h 8393800"/>
              <a:gd name="connsiteX1566" fmla="*/ 7101882 w 8227481"/>
              <a:gd name="connsiteY1566" fmla="*/ 3032673 h 8393800"/>
              <a:gd name="connsiteX1567" fmla="*/ 7631269 w 8227481"/>
              <a:gd name="connsiteY1567" fmla="*/ 2991750 h 8393800"/>
              <a:gd name="connsiteX1568" fmla="*/ 7515055 w 8227481"/>
              <a:gd name="connsiteY1568" fmla="*/ 3006829 h 8393800"/>
              <a:gd name="connsiteX1569" fmla="*/ 7393447 w 8227481"/>
              <a:gd name="connsiteY1569" fmla="*/ 3019412 h 8393800"/>
              <a:gd name="connsiteX1570" fmla="*/ 7479261 w 8227481"/>
              <a:gd name="connsiteY1570" fmla="*/ 3023498 h 8393800"/>
              <a:gd name="connsiteX1571" fmla="*/ 7569432 w 8227481"/>
              <a:gd name="connsiteY1571" fmla="*/ 3015096 h 8393800"/>
              <a:gd name="connsiteX1572" fmla="*/ 7494658 w 8227481"/>
              <a:gd name="connsiteY1572" fmla="*/ 3033926 h 8393800"/>
              <a:gd name="connsiteX1573" fmla="*/ 7032799 w 8227481"/>
              <a:gd name="connsiteY1573" fmla="*/ 3079288 h 8393800"/>
              <a:gd name="connsiteX1574" fmla="*/ 6855644 w 8227481"/>
              <a:gd name="connsiteY1574" fmla="*/ 3110600 h 8393800"/>
              <a:gd name="connsiteX1575" fmla="*/ 6881054 w 8227481"/>
              <a:gd name="connsiteY1575" fmla="*/ 3110054 h 8393800"/>
              <a:gd name="connsiteX1576" fmla="*/ 7259342 w 8227481"/>
              <a:gd name="connsiteY1576" fmla="*/ 3074864 h 8393800"/>
              <a:gd name="connsiteX1577" fmla="*/ 7401645 w 8227481"/>
              <a:gd name="connsiteY1577" fmla="*/ 3060474 h 8393800"/>
              <a:gd name="connsiteX1578" fmla="*/ 7320951 w 8227481"/>
              <a:gd name="connsiteY1578" fmla="*/ 3078767 h 8393800"/>
              <a:gd name="connsiteX1579" fmla="*/ 6900270 w 8227481"/>
              <a:gd name="connsiteY1579" fmla="*/ 3128860 h 8393800"/>
              <a:gd name="connsiteX1580" fmla="*/ 6736267 w 8227481"/>
              <a:gd name="connsiteY1580" fmla="*/ 3156343 h 8393800"/>
              <a:gd name="connsiteX1581" fmla="*/ 6853424 w 8227481"/>
              <a:gd name="connsiteY1581" fmla="*/ 3141517 h 8393800"/>
              <a:gd name="connsiteX1582" fmla="*/ 6974398 w 8227481"/>
              <a:gd name="connsiteY1582" fmla="*/ 3135066 h 8393800"/>
              <a:gd name="connsiteX1583" fmla="*/ 6765496 w 8227481"/>
              <a:gd name="connsiteY1583" fmla="*/ 3164175 h 8393800"/>
              <a:gd name="connsiteX1584" fmla="*/ 6702980 w 8227481"/>
              <a:gd name="connsiteY1584" fmla="*/ 3186289 h 8393800"/>
              <a:gd name="connsiteX1585" fmla="*/ 6466720 w 8227481"/>
              <a:gd name="connsiteY1585" fmla="*/ 3226974 h 8393800"/>
              <a:gd name="connsiteX1586" fmla="*/ 6432502 w 8227481"/>
              <a:gd name="connsiteY1586" fmla="*/ 3237764 h 8393800"/>
              <a:gd name="connsiteX1587" fmla="*/ 6495949 w 8227481"/>
              <a:gd name="connsiteY1587" fmla="*/ 3234806 h 8393800"/>
              <a:gd name="connsiteX1588" fmla="*/ 7006801 w 8227481"/>
              <a:gd name="connsiteY1588" fmla="*/ 3176312 h 8393800"/>
              <a:gd name="connsiteX1589" fmla="*/ 6582706 w 8227481"/>
              <a:gd name="connsiteY1589" fmla="*/ 3239145 h 8393800"/>
              <a:gd name="connsiteX1590" fmla="*/ 6538103 w 8227481"/>
              <a:gd name="connsiteY1590" fmla="*/ 3266060 h 8393800"/>
              <a:gd name="connsiteX1591" fmla="*/ 7042356 w 8227481"/>
              <a:gd name="connsiteY1591" fmla="*/ 3205796 h 8393800"/>
              <a:gd name="connsiteX1592" fmla="*/ 7089500 w 8227481"/>
              <a:gd name="connsiteY1592" fmla="*/ 3218429 h 8393800"/>
              <a:gd name="connsiteX1593" fmla="*/ 6755837 w 8227481"/>
              <a:gd name="connsiteY1593" fmla="*/ 3271880 h 8393800"/>
              <a:gd name="connsiteX1594" fmla="*/ 6700554 w 8227481"/>
              <a:gd name="connsiteY1594" fmla="*/ 3289629 h 8393800"/>
              <a:gd name="connsiteX1595" fmla="*/ 7251018 w 8227481"/>
              <a:gd name="connsiteY1595" fmla="*/ 3222843 h 8393800"/>
              <a:gd name="connsiteX1596" fmla="*/ 7455828 w 8227481"/>
              <a:gd name="connsiteY1596" fmla="*/ 3205243 h 8393800"/>
              <a:gd name="connsiteX1597" fmla="*/ 7527175 w 8227481"/>
              <a:gd name="connsiteY1597" fmla="*/ 3218058 h 8393800"/>
              <a:gd name="connsiteX1598" fmla="*/ 7673298 w 8227481"/>
              <a:gd name="connsiteY1598" fmla="*/ 3212043 h 8393800"/>
              <a:gd name="connsiteX1599" fmla="*/ 7713842 w 8227481"/>
              <a:gd name="connsiteY1599" fmla="*/ 3222907 h 8393800"/>
              <a:gd name="connsiteX1600" fmla="*/ 7802437 w 8227481"/>
              <a:gd name="connsiteY1600" fmla="*/ 3220386 h 8393800"/>
              <a:gd name="connsiteX1601" fmla="*/ 7888250 w 8227481"/>
              <a:gd name="connsiteY1601" fmla="*/ 3224471 h 8393800"/>
              <a:gd name="connsiteX1602" fmla="*/ 7797447 w 8227481"/>
              <a:gd name="connsiteY1602" fmla="*/ 3239008 h 8393800"/>
              <a:gd name="connsiteX1603" fmla="*/ 7855906 w 8227481"/>
              <a:gd name="connsiteY1603" fmla="*/ 3254671 h 8393800"/>
              <a:gd name="connsiteX1604" fmla="*/ 7664250 w 8227481"/>
              <a:gd name="connsiteY1604" fmla="*/ 3268441 h 8393800"/>
              <a:gd name="connsiteX1605" fmla="*/ 7678070 w 8227481"/>
              <a:gd name="connsiteY1605" fmla="*/ 3284751 h 8393800"/>
              <a:gd name="connsiteX1606" fmla="*/ 7770746 w 8227481"/>
              <a:gd name="connsiteY1606" fmla="*/ 3289626 h 8393800"/>
              <a:gd name="connsiteX1607" fmla="*/ 7922528 w 8227481"/>
              <a:gd name="connsiteY1607" fmla="*/ 3285127 h 8393800"/>
              <a:gd name="connsiteX1608" fmla="*/ 7844614 w 8227481"/>
              <a:gd name="connsiteY1608" fmla="*/ 3296813 h 8393800"/>
              <a:gd name="connsiteX1609" fmla="*/ 7764182 w 8227481"/>
              <a:gd name="connsiteY1609" fmla="*/ 3314126 h 8393800"/>
              <a:gd name="connsiteX1610" fmla="*/ 7876349 w 8227481"/>
              <a:gd name="connsiteY1610" fmla="*/ 3317921 h 8393800"/>
              <a:gd name="connsiteX1611" fmla="*/ 7988886 w 8227481"/>
              <a:gd name="connsiteY1611" fmla="*/ 3316562 h 8393800"/>
              <a:gd name="connsiteX1612" fmla="*/ 7874511 w 8227481"/>
              <a:gd name="connsiteY1612" fmla="*/ 3324781 h 8393800"/>
              <a:gd name="connsiteX1613" fmla="*/ 7887698 w 8227481"/>
              <a:gd name="connsiteY1613" fmla="*/ 3347222 h 8393800"/>
              <a:gd name="connsiteX1614" fmla="*/ 7854112 w 8227481"/>
              <a:gd name="connsiteY1614" fmla="*/ 3351877 h 8393800"/>
              <a:gd name="connsiteX1615" fmla="*/ 7838071 w 8227481"/>
              <a:gd name="connsiteY1615" fmla="*/ 3366486 h 8393800"/>
              <a:gd name="connsiteX1616" fmla="*/ 7932062 w 8227481"/>
              <a:gd name="connsiteY1616" fmla="*/ 3366461 h 8393800"/>
              <a:gd name="connsiteX1617" fmla="*/ 7938016 w 8227481"/>
              <a:gd name="connsiteY1617" fmla="*/ 3393267 h 8393800"/>
              <a:gd name="connsiteX1618" fmla="*/ 7925759 w 8227481"/>
              <a:gd name="connsiteY1618" fmla="*/ 3389983 h 8393800"/>
              <a:gd name="connsiteX1619" fmla="*/ 7938016 w 8227481"/>
              <a:gd name="connsiteY1619" fmla="*/ 3393267 h 8393800"/>
              <a:gd name="connsiteX1620" fmla="*/ 7988944 w 8227481"/>
              <a:gd name="connsiteY1620" fmla="*/ 3388006 h 8393800"/>
              <a:gd name="connsiteX1621" fmla="*/ 7960645 w 8227481"/>
              <a:gd name="connsiteY1621" fmla="*/ 3399330 h 8393800"/>
              <a:gd name="connsiteX1622" fmla="*/ 7866428 w 8227481"/>
              <a:gd name="connsiteY1622" fmla="*/ 3426606 h 8393800"/>
              <a:gd name="connsiteX1623" fmla="*/ 7946847 w 8227481"/>
              <a:gd name="connsiteY1623" fmla="*/ 3428197 h 8393800"/>
              <a:gd name="connsiteX1624" fmla="*/ 8019139 w 8227481"/>
              <a:gd name="connsiteY1624" fmla="*/ 3441263 h 8393800"/>
              <a:gd name="connsiteX1625" fmla="*/ 7934625 w 8227481"/>
              <a:gd name="connsiteY1625" fmla="*/ 3451182 h 8393800"/>
              <a:gd name="connsiteX1626" fmla="*/ 7687685 w 8227481"/>
              <a:gd name="connsiteY1626" fmla="*/ 3482702 h 8393800"/>
              <a:gd name="connsiteX1627" fmla="*/ 7608196 w 8227481"/>
              <a:gd name="connsiteY1627" fmla="*/ 3500269 h 8393800"/>
              <a:gd name="connsiteX1628" fmla="*/ 7749293 w 8227481"/>
              <a:gd name="connsiteY1628" fmla="*/ 3486607 h 8393800"/>
              <a:gd name="connsiteX1629" fmla="*/ 7986517 w 8227481"/>
              <a:gd name="connsiteY1629" fmla="*/ 3491347 h 8393800"/>
              <a:gd name="connsiteX1630" fmla="*/ 7929658 w 8227481"/>
              <a:gd name="connsiteY1630" fmla="*/ 3514977 h 8393800"/>
              <a:gd name="connsiteX1631" fmla="*/ 8069216 w 8227481"/>
              <a:gd name="connsiteY1631" fmla="*/ 3533463 h 8393800"/>
              <a:gd name="connsiteX1632" fmla="*/ 7924023 w 8227481"/>
              <a:gd name="connsiteY1632" fmla="*/ 3558635 h 8393800"/>
              <a:gd name="connsiteX1633" fmla="*/ 7953287 w 8227481"/>
              <a:gd name="connsiteY1633" fmla="*/ 3592736 h 8393800"/>
              <a:gd name="connsiteX1634" fmla="*/ 7970259 w 8227481"/>
              <a:gd name="connsiteY1634" fmla="*/ 3597284 h 8393800"/>
              <a:gd name="connsiteX1635" fmla="*/ 7934465 w 8227481"/>
              <a:gd name="connsiteY1635" fmla="*/ 3613954 h 8393800"/>
              <a:gd name="connsiteX1636" fmla="*/ 7869441 w 8227481"/>
              <a:gd name="connsiteY1636" fmla="*/ 3622791 h 8393800"/>
              <a:gd name="connsiteX1637" fmla="*/ 7201200 w 8227481"/>
              <a:gd name="connsiteY1637" fmla="*/ 3691632 h 8393800"/>
              <a:gd name="connsiteX1638" fmla="*/ 7468250 w 8227481"/>
              <a:gd name="connsiteY1638" fmla="*/ 3671803 h 8393800"/>
              <a:gd name="connsiteX1639" fmla="*/ 7758240 w 8227481"/>
              <a:gd name="connsiteY1639" fmla="*/ 3664421 h 8393800"/>
              <a:gd name="connsiteX1640" fmla="*/ 7929511 w 8227481"/>
              <a:gd name="connsiteY1640" fmla="*/ 3658843 h 8393800"/>
              <a:gd name="connsiteX1641" fmla="*/ 7854736 w 8227481"/>
              <a:gd name="connsiteY1641" fmla="*/ 3677672 h 8393800"/>
              <a:gd name="connsiteX1642" fmla="*/ 8061155 w 8227481"/>
              <a:gd name="connsiteY1642" fmla="*/ 3680462 h 8393800"/>
              <a:gd name="connsiteX1643" fmla="*/ 8054590 w 8227481"/>
              <a:gd name="connsiteY1643" fmla="*/ 3704963 h 8393800"/>
              <a:gd name="connsiteX1644" fmla="*/ 8178072 w 8227481"/>
              <a:gd name="connsiteY1644" fmla="*/ 3711790 h 8393800"/>
              <a:gd name="connsiteX1645" fmla="*/ 8082244 w 8227481"/>
              <a:gd name="connsiteY1645" fmla="*/ 3718675 h 8393800"/>
              <a:gd name="connsiteX1646" fmla="*/ 7986416 w 8227481"/>
              <a:gd name="connsiteY1646" fmla="*/ 3725561 h 8393800"/>
              <a:gd name="connsiteX1647" fmla="*/ 8054612 w 8227481"/>
              <a:gd name="connsiteY1647" fmla="*/ 3750137 h 8393800"/>
              <a:gd name="connsiteX1648" fmla="*/ 7921415 w 8227481"/>
              <a:gd name="connsiteY1648" fmla="*/ 3779571 h 8393800"/>
              <a:gd name="connsiteX1649" fmla="*/ 8108081 w 8227481"/>
              <a:gd name="connsiteY1649" fmla="*/ 3784422 h 8393800"/>
              <a:gd name="connsiteX1650" fmla="*/ 8227481 w 8227481"/>
              <a:gd name="connsiteY1650" fmla="*/ 3783851 h 8393800"/>
              <a:gd name="connsiteX1651" fmla="*/ 8086120 w 8227481"/>
              <a:gd name="connsiteY1651" fmla="*/ 3798495 h 8393800"/>
              <a:gd name="connsiteX1652" fmla="*/ 8083637 w 8227481"/>
              <a:gd name="connsiteY1652" fmla="*/ 3830393 h 8393800"/>
              <a:gd name="connsiteX1653" fmla="*/ 7970157 w 8227481"/>
              <a:gd name="connsiteY1653" fmla="*/ 3831499 h 8393800"/>
              <a:gd name="connsiteX1654" fmla="*/ 7946620 w 8227481"/>
              <a:gd name="connsiteY1654" fmla="*/ 3851452 h 8393800"/>
              <a:gd name="connsiteX1655" fmla="*/ 7835121 w 8227481"/>
              <a:gd name="connsiteY1655" fmla="*/ 3867794 h 8393800"/>
              <a:gd name="connsiteX1656" fmla="*/ 7598194 w 8227481"/>
              <a:gd name="connsiteY1656" fmla="*/ 3888342 h 8393800"/>
              <a:gd name="connsiteX1657" fmla="*/ 7598194 w 8227481"/>
              <a:gd name="connsiteY1657" fmla="*/ 3888342 h 8393800"/>
              <a:gd name="connsiteX1658" fmla="*/ 7848309 w 8227481"/>
              <a:gd name="connsiteY1658" fmla="*/ 3890234 h 8393800"/>
              <a:gd name="connsiteX1659" fmla="*/ 7974941 w 8227481"/>
              <a:gd name="connsiteY1659" fmla="*/ 3885300 h 8393800"/>
              <a:gd name="connsiteX1660" fmla="*/ 8071437 w 8227481"/>
              <a:gd name="connsiteY1660" fmla="*/ 3898551 h 8393800"/>
              <a:gd name="connsiteX1661" fmla="*/ 7954543 w 8227481"/>
              <a:gd name="connsiteY1661" fmla="*/ 3912397 h 8393800"/>
              <a:gd name="connsiteX1662" fmla="*/ 7943897 w 8227481"/>
              <a:gd name="connsiteY1662" fmla="*/ 3929503 h 8393800"/>
              <a:gd name="connsiteX1663" fmla="*/ 7842411 w 8227481"/>
              <a:gd name="connsiteY1663" fmla="*/ 3934872 h 8393800"/>
              <a:gd name="connsiteX1664" fmla="*/ 7745008 w 8227481"/>
              <a:gd name="connsiteY1664" fmla="*/ 3947638 h 8393800"/>
              <a:gd name="connsiteX1665" fmla="*/ 7768580 w 8227481"/>
              <a:gd name="connsiteY1665" fmla="*/ 3953954 h 8393800"/>
              <a:gd name="connsiteX1666" fmla="*/ 7756357 w 8227481"/>
              <a:gd name="connsiteY1666" fmla="*/ 3976939 h 8393800"/>
              <a:gd name="connsiteX1667" fmla="*/ 7950519 w 8227481"/>
              <a:gd name="connsiteY1667" fmla="*/ 3976445 h 8393800"/>
              <a:gd name="connsiteX1668" fmla="*/ 7786517 w 8227481"/>
              <a:gd name="connsiteY1668" fmla="*/ 4003927 h 8393800"/>
              <a:gd name="connsiteX1669" fmla="*/ 7814170 w 8227481"/>
              <a:gd name="connsiteY1669" fmla="*/ 4017640 h 8393800"/>
              <a:gd name="connsiteX1670" fmla="*/ 7433102 w 8227481"/>
              <a:gd name="connsiteY1670" fmla="*/ 4059439 h 8393800"/>
              <a:gd name="connsiteX1671" fmla="*/ 6925066 w 8227481"/>
              <a:gd name="connsiteY1671" fmla="*/ 4137595 h 8393800"/>
              <a:gd name="connsiteX1672" fmla="*/ 6925066 w 8227481"/>
              <a:gd name="connsiteY1672" fmla="*/ 4137595 h 8393800"/>
              <a:gd name="connsiteX1673" fmla="*/ 7300572 w 8227481"/>
              <a:gd name="connsiteY1673" fmla="*/ 4109012 h 8393800"/>
              <a:gd name="connsiteX1674" fmla="*/ 7073695 w 8227481"/>
              <a:gd name="connsiteY1674" fmla="*/ 4144858 h 8393800"/>
              <a:gd name="connsiteX1675" fmla="*/ 7088828 w 8227481"/>
              <a:gd name="connsiteY1675" fmla="*/ 4156264 h 8393800"/>
              <a:gd name="connsiteX1676" fmla="*/ 7890303 w 8227481"/>
              <a:gd name="connsiteY1676" fmla="*/ 4084258 h 8393800"/>
              <a:gd name="connsiteX1677" fmla="*/ 8048003 w 8227481"/>
              <a:gd name="connsiteY1677" fmla="*/ 4080295 h 8393800"/>
              <a:gd name="connsiteX1678" fmla="*/ 8032332 w 8227481"/>
              <a:gd name="connsiteY1678" fmla="*/ 4089751 h 8393800"/>
              <a:gd name="connsiteX1679" fmla="*/ 7867662 w 8227481"/>
              <a:gd name="connsiteY1679" fmla="*/ 4097098 h 8393800"/>
              <a:gd name="connsiteX1680" fmla="*/ 7706810 w 8227481"/>
              <a:gd name="connsiteY1680" fmla="*/ 4112822 h 8393800"/>
              <a:gd name="connsiteX1681" fmla="*/ 7690507 w 8227481"/>
              <a:gd name="connsiteY1681" fmla="*/ 4128411 h 8393800"/>
              <a:gd name="connsiteX1682" fmla="*/ 7555065 w 8227481"/>
              <a:gd name="connsiteY1682" fmla="*/ 4143589 h 8393800"/>
              <a:gd name="connsiteX1683" fmla="*/ 7536243 w 8227481"/>
              <a:gd name="connsiteY1683" fmla="*/ 4164806 h 8393800"/>
              <a:gd name="connsiteX1684" fmla="*/ 7528135 w 8227481"/>
              <a:gd name="connsiteY1684" fmla="*/ 4166308 h 8393800"/>
              <a:gd name="connsiteX1685" fmla="*/ 7520528 w 8227481"/>
              <a:gd name="connsiteY1685" fmla="*/ 4165887 h 8393800"/>
              <a:gd name="connsiteX1686" fmla="*/ 7524728 w 8227481"/>
              <a:gd name="connsiteY1686" fmla="*/ 4164938 h 8393800"/>
              <a:gd name="connsiteX1687" fmla="*/ 7510833 w 8227481"/>
              <a:gd name="connsiteY1687" fmla="*/ 4165351 h 8393800"/>
              <a:gd name="connsiteX1688" fmla="*/ 7476244 w 8227481"/>
              <a:gd name="connsiteY1688" fmla="*/ 4181292 h 8393800"/>
              <a:gd name="connsiteX1689" fmla="*/ 7617342 w 8227481"/>
              <a:gd name="connsiteY1689" fmla="*/ 4167629 h 8393800"/>
              <a:gd name="connsiteX1690" fmla="*/ 7644997 w 8227481"/>
              <a:gd name="connsiteY1690" fmla="*/ 4181342 h 8393800"/>
              <a:gd name="connsiteX1691" fmla="*/ 7775711 w 8227481"/>
              <a:gd name="connsiteY1691" fmla="*/ 4183803 h 8393800"/>
              <a:gd name="connsiteX1692" fmla="*/ 7961709 w 8227481"/>
              <a:gd name="connsiteY1692" fmla="*/ 4168517 h 8393800"/>
              <a:gd name="connsiteX1693" fmla="*/ 7934077 w 8227481"/>
              <a:gd name="connsiteY1693" fmla="*/ 4199977 h 8393800"/>
              <a:gd name="connsiteX1694" fmla="*/ 7881312 w 8227481"/>
              <a:gd name="connsiteY1694" fmla="*/ 4212099 h 8393800"/>
              <a:gd name="connsiteX1695" fmla="*/ 7795223 w 8227481"/>
              <a:gd name="connsiteY1695" fmla="*/ 4227897 h 8393800"/>
              <a:gd name="connsiteX1696" fmla="*/ 7679272 w 8227481"/>
              <a:gd name="connsiteY1696" fmla="*/ 4241995 h 8393800"/>
              <a:gd name="connsiteX1697" fmla="*/ 7101821 w 8227481"/>
              <a:gd name="connsiteY1697" fmla="*/ 4315207 h 8393800"/>
              <a:gd name="connsiteX1698" fmla="*/ 6985608 w 8227481"/>
              <a:gd name="connsiteY1698" fmla="*/ 4330286 h 8393800"/>
              <a:gd name="connsiteX1699" fmla="*/ 7061313 w 8227481"/>
              <a:gd name="connsiteY1699" fmla="*/ 4330613 h 8393800"/>
              <a:gd name="connsiteX1700" fmla="*/ 7454066 w 8227481"/>
              <a:gd name="connsiteY1700" fmla="*/ 4286693 h 8393800"/>
              <a:gd name="connsiteX1701" fmla="*/ 7614917 w 8227481"/>
              <a:gd name="connsiteY1701" fmla="*/ 4270969 h 8393800"/>
              <a:gd name="connsiteX1702" fmla="*/ 7637581 w 8227481"/>
              <a:gd name="connsiteY1702" fmla="*/ 4303302 h 8393800"/>
              <a:gd name="connsiteX1703" fmla="*/ 7712343 w 8227481"/>
              <a:gd name="connsiteY1703" fmla="*/ 4303378 h 8393800"/>
              <a:gd name="connsiteX1704" fmla="*/ 7786210 w 8227481"/>
              <a:gd name="connsiteY1704" fmla="*/ 4310565 h 8393800"/>
              <a:gd name="connsiteX1705" fmla="*/ 8027481 w 8227481"/>
              <a:gd name="connsiteY1705" fmla="*/ 4296432 h 8393800"/>
              <a:gd name="connsiteX1706" fmla="*/ 8103818 w 8227481"/>
              <a:gd name="connsiteY1706" fmla="*/ 4290627 h 8393800"/>
              <a:gd name="connsiteX1707" fmla="*/ 8064858 w 8227481"/>
              <a:gd name="connsiteY1707" fmla="*/ 4301196 h 8393800"/>
              <a:gd name="connsiteX1708" fmla="*/ 8050626 w 8227481"/>
              <a:gd name="connsiteY1708" fmla="*/ 4302753 h 8393800"/>
              <a:gd name="connsiteX1709" fmla="*/ 7997590 w 8227481"/>
              <a:gd name="connsiteY1709" fmla="*/ 4303327 h 8393800"/>
              <a:gd name="connsiteX1710" fmla="*/ 7847139 w 8227481"/>
              <a:gd name="connsiteY1710" fmla="*/ 4313236 h 8393800"/>
              <a:gd name="connsiteX1711" fmla="*/ 7823602 w 8227481"/>
              <a:gd name="connsiteY1711" fmla="*/ 4333190 h 8393800"/>
              <a:gd name="connsiteX1712" fmla="*/ 7752921 w 8227481"/>
              <a:gd name="connsiteY1712" fmla="*/ 4340511 h 8393800"/>
              <a:gd name="connsiteX1713" fmla="*/ 7703295 w 8227481"/>
              <a:gd name="connsiteY1713" fmla="*/ 4359776 h 8393800"/>
              <a:gd name="connsiteX1714" fmla="*/ 7806355 w 8227481"/>
              <a:gd name="connsiteY1714" fmla="*/ 4348525 h 8393800"/>
              <a:gd name="connsiteX1715" fmla="*/ 7847842 w 8227481"/>
              <a:gd name="connsiteY1715" fmla="*/ 4359641 h 8393800"/>
              <a:gd name="connsiteX1716" fmla="*/ 7887717 w 8227481"/>
              <a:gd name="connsiteY1716" fmla="*/ 4350370 h 8393800"/>
              <a:gd name="connsiteX1717" fmla="*/ 7928261 w 8227481"/>
              <a:gd name="connsiteY1717" fmla="*/ 4361233 h 8393800"/>
              <a:gd name="connsiteX1718" fmla="*/ 8036345 w 8227481"/>
              <a:gd name="connsiteY1718" fmla="*/ 4357631 h 8393800"/>
              <a:gd name="connsiteX1719" fmla="*/ 8109270 w 8227481"/>
              <a:gd name="connsiteY1719" fmla="*/ 4364568 h 8393800"/>
              <a:gd name="connsiteX1720" fmla="*/ 7879577 w 8227481"/>
              <a:gd name="connsiteY1720" fmla="*/ 4380751 h 8393800"/>
              <a:gd name="connsiteX1721" fmla="*/ 7684770 w 8227481"/>
              <a:gd name="connsiteY1721" fmla="*/ 4406282 h 8393800"/>
              <a:gd name="connsiteX1722" fmla="*/ 7632003 w 8227481"/>
              <a:gd name="connsiteY1722" fmla="*/ 4418404 h 8393800"/>
              <a:gd name="connsiteX1723" fmla="*/ 7868930 w 8227481"/>
              <a:gd name="connsiteY1723" fmla="*/ 4397855 h 8393800"/>
              <a:gd name="connsiteX1724" fmla="*/ 7934883 w 8227481"/>
              <a:gd name="connsiteY1724" fmla="*/ 4408175 h 8393800"/>
              <a:gd name="connsiteX1725" fmla="*/ 7803261 w 8227481"/>
              <a:gd name="connsiteY1725" fmla="*/ 4431729 h 8393800"/>
              <a:gd name="connsiteX1726" fmla="*/ 6976674 w 8227481"/>
              <a:gd name="connsiteY1726" fmla="*/ 4529572 h 8393800"/>
              <a:gd name="connsiteX1727" fmla="*/ 6861066 w 8227481"/>
              <a:gd name="connsiteY1727" fmla="*/ 4548225 h 8393800"/>
              <a:gd name="connsiteX1728" fmla="*/ 6896816 w 8227481"/>
              <a:gd name="connsiteY1728" fmla="*/ 4563839 h 8393800"/>
              <a:gd name="connsiteX1729" fmla="*/ 6901047 w 8227481"/>
              <a:gd name="connsiteY1729" fmla="*/ 4566183 h 8393800"/>
              <a:gd name="connsiteX1730" fmla="*/ 7106796 w 8227481"/>
              <a:gd name="connsiteY1730" fmla="*/ 4536601 h 8393800"/>
              <a:gd name="connsiteX1731" fmla="*/ 7433805 w 8227481"/>
              <a:gd name="connsiteY1731" fmla="*/ 4501850 h 8393800"/>
              <a:gd name="connsiteX1732" fmla="*/ 7526219 w 8227481"/>
              <a:gd name="connsiteY1732" fmla="*/ 4507706 h 8393800"/>
              <a:gd name="connsiteX1733" fmla="*/ 7398011 w 8227481"/>
              <a:gd name="connsiteY1733" fmla="*/ 4518520 h 8393800"/>
              <a:gd name="connsiteX1734" fmla="*/ 6945222 w 8227481"/>
              <a:gd name="connsiteY1734" fmla="*/ 4580656 h 8393800"/>
              <a:gd name="connsiteX1735" fmla="*/ 6930937 w 8227481"/>
              <a:gd name="connsiteY1735" fmla="*/ 4582744 h 8393800"/>
              <a:gd name="connsiteX1736" fmla="*/ 6940593 w 8227481"/>
              <a:gd name="connsiteY1736" fmla="*/ 4588093 h 8393800"/>
              <a:gd name="connsiteX1737" fmla="*/ 6967128 w 8227481"/>
              <a:gd name="connsiteY1737" fmla="*/ 4606303 h 8393800"/>
              <a:gd name="connsiteX1738" fmla="*/ 7177861 w 8227481"/>
              <a:gd name="connsiteY1738" fmla="*/ 4581116 h 8393800"/>
              <a:gd name="connsiteX1739" fmla="*/ 7437014 w 8227481"/>
              <a:gd name="connsiteY1739" fmla="*/ 4561532 h 8393800"/>
              <a:gd name="connsiteX1740" fmla="*/ 7176346 w 8227481"/>
              <a:gd name="connsiteY1740" fmla="*/ 4596203 h 8393800"/>
              <a:gd name="connsiteX1741" fmla="*/ 6987281 w 8227481"/>
              <a:gd name="connsiteY1741" fmla="*/ 4620135 h 8393800"/>
              <a:gd name="connsiteX1742" fmla="*/ 6988182 w 8227481"/>
              <a:gd name="connsiteY1742" fmla="*/ 4620753 h 8393800"/>
              <a:gd name="connsiteX1743" fmla="*/ 6986713 w 8227481"/>
              <a:gd name="connsiteY1743" fmla="*/ 4620207 h 8393800"/>
              <a:gd name="connsiteX1744" fmla="*/ 6939005 w 8227481"/>
              <a:gd name="connsiteY1744" fmla="*/ 4626246 h 8393800"/>
              <a:gd name="connsiteX1745" fmla="*/ 6942649 w 8227481"/>
              <a:gd name="connsiteY1745" fmla="*/ 4628511 h 8393800"/>
              <a:gd name="connsiteX1746" fmla="*/ 6936338 w 8227481"/>
              <a:gd name="connsiteY1746" fmla="*/ 4626583 h 8393800"/>
              <a:gd name="connsiteX1747" fmla="*/ 6911434 w 8227481"/>
              <a:gd name="connsiteY1747" fmla="*/ 4629736 h 8393800"/>
              <a:gd name="connsiteX1748" fmla="*/ 6873361 w 8227481"/>
              <a:gd name="connsiteY1748" fmla="*/ 4635225 h 8393800"/>
              <a:gd name="connsiteX1749" fmla="*/ 6858707 w 8227481"/>
              <a:gd name="connsiteY1749" fmla="*/ 4637068 h 8393800"/>
              <a:gd name="connsiteX1750" fmla="*/ 6880300 w 8227481"/>
              <a:gd name="connsiteY1750" fmla="*/ 4646751 h 8393800"/>
              <a:gd name="connsiteX1751" fmla="*/ 6944744 w 8227481"/>
              <a:gd name="connsiteY1751" fmla="*/ 4634200 h 8393800"/>
              <a:gd name="connsiteX1752" fmla="*/ 6942649 w 8227481"/>
              <a:gd name="connsiteY1752" fmla="*/ 4628511 h 8393800"/>
              <a:gd name="connsiteX1753" fmla="*/ 6954857 w 8227481"/>
              <a:gd name="connsiteY1753" fmla="*/ 4632230 h 8393800"/>
              <a:gd name="connsiteX1754" fmla="*/ 6966279 w 8227481"/>
              <a:gd name="connsiteY1754" fmla="*/ 4630005 h 8393800"/>
              <a:gd name="connsiteX1755" fmla="*/ 7434531 w 8227481"/>
              <a:gd name="connsiteY1755" fmla="*/ 4593431 h 8393800"/>
              <a:gd name="connsiteX1756" fmla="*/ 7077952 w 8227481"/>
              <a:gd name="connsiteY1756" fmla="*/ 4648488 h 8393800"/>
              <a:gd name="connsiteX1757" fmla="*/ 7008097 w 8227481"/>
              <a:gd name="connsiteY1757" fmla="*/ 4659880 h 8393800"/>
              <a:gd name="connsiteX1758" fmla="*/ 7038643 w 8227481"/>
              <a:gd name="connsiteY1758" fmla="*/ 4669214 h 8393800"/>
              <a:gd name="connsiteX1759" fmla="*/ 7087559 w 8227481"/>
              <a:gd name="connsiteY1759" fmla="*/ 4661075 h 8393800"/>
              <a:gd name="connsiteX1760" fmla="*/ 7387147 w 8227481"/>
              <a:gd name="connsiteY1760" fmla="*/ 4626953 h 8393800"/>
              <a:gd name="connsiteX1761" fmla="*/ 7607399 w 8227481"/>
              <a:gd name="connsiteY1761" fmla="*/ 4627146 h 8393800"/>
              <a:gd name="connsiteX1762" fmla="*/ 7664247 w 8227481"/>
              <a:gd name="connsiteY1762" fmla="*/ 4622419 h 8393800"/>
              <a:gd name="connsiteX1763" fmla="*/ 7700076 w 8227481"/>
              <a:gd name="connsiteY1763" fmla="*/ 4632020 h 8393800"/>
              <a:gd name="connsiteX1764" fmla="*/ 7491173 w 8227481"/>
              <a:gd name="connsiteY1764" fmla="*/ 4661128 h 8393800"/>
              <a:gd name="connsiteX1765" fmla="*/ 7127973 w 8227481"/>
              <a:gd name="connsiteY1765" fmla="*/ 4708372 h 8393800"/>
              <a:gd name="connsiteX1766" fmla="*/ 7042279 w 8227481"/>
              <a:gd name="connsiteY1766" fmla="*/ 4720419 h 8393800"/>
              <a:gd name="connsiteX1767" fmla="*/ 7066627 w 8227481"/>
              <a:gd name="connsiteY1767" fmla="*/ 4731749 h 8393800"/>
              <a:gd name="connsiteX1768" fmla="*/ 7090134 w 8227481"/>
              <a:gd name="connsiteY1768" fmla="*/ 4728432 h 8393800"/>
              <a:gd name="connsiteX1769" fmla="*/ 7446570 w 8227481"/>
              <a:gd name="connsiteY1769" fmla="*/ 4688042 h 8393800"/>
              <a:gd name="connsiteX1770" fmla="*/ 7555288 w 8227481"/>
              <a:gd name="connsiteY1770" fmla="*/ 4678308 h 8393800"/>
              <a:gd name="connsiteX1771" fmla="*/ 7575710 w 8227481"/>
              <a:gd name="connsiteY1771" fmla="*/ 4696384 h 8393800"/>
              <a:gd name="connsiteX1772" fmla="*/ 7606514 w 8227481"/>
              <a:gd name="connsiteY1772" fmla="*/ 4698337 h 8393800"/>
              <a:gd name="connsiteX1773" fmla="*/ 7478974 w 8227481"/>
              <a:gd name="connsiteY1773" fmla="*/ 4729287 h 8393800"/>
              <a:gd name="connsiteX1774" fmla="*/ 7474892 w 8227481"/>
              <a:gd name="connsiteY1774" fmla="*/ 4721891 h 8393800"/>
              <a:gd name="connsiteX1775" fmla="*/ 7574134 w 8227481"/>
              <a:gd name="connsiteY1775" fmla="*/ 4702265 h 8393800"/>
              <a:gd name="connsiteX1776" fmla="*/ 7478974 w 8227481"/>
              <a:gd name="connsiteY1776" fmla="*/ 4729287 h 8393800"/>
              <a:gd name="connsiteX1777" fmla="*/ 7484567 w 8227481"/>
              <a:gd name="connsiteY1777" fmla="*/ 4734527 h 8393800"/>
              <a:gd name="connsiteX1778" fmla="*/ 7446707 w 8227481"/>
              <a:gd name="connsiteY1778" fmla="*/ 4745638 h 8393800"/>
              <a:gd name="connsiteX1779" fmla="*/ 7296424 w 8227481"/>
              <a:gd name="connsiteY1779" fmla="*/ 4758104 h 8393800"/>
              <a:gd name="connsiteX1780" fmla="*/ 7166791 w 8227481"/>
              <a:gd name="connsiteY1780" fmla="*/ 4779247 h 8393800"/>
              <a:gd name="connsiteX1781" fmla="*/ 7170229 w 8227481"/>
              <a:gd name="connsiteY1781" fmla="*/ 4780975 h 8393800"/>
              <a:gd name="connsiteX1782" fmla="*/ 7178156 w 8227481"/>
              <a:gd name="connsiteY1782" fmla="*/ 4792639 h 8393800"/>
              <a:gd name="connsiteX1783" fmla="*/ 7149717 w 8227481"/>
              <a:gd name="connsiteY1783" fmla="*/ 4782031 h 8393800"/>
              <a:gd name="connsiteX1784" fmla="*/ 7125698 w 8227481"/>
              <a:gd name="connsiteY1784" fmla="*/ 4785949 h 8393800"/>
              <a:gd name="connsiteX1785" fmla="*/ 7169811 w 8227481"/>
              <a:gd name="connsiteY1785" fmla="*/ 4810110 h 8393800"/>
              <a:gd name="connsiteX1786" fmla="*/ 7213691 w 8227481"/>
              <a:gd name="connsiteY1786" fmla="*/ 4831388 h 8393800"/>
              <a:gd name="connsiteX1787" fmla="*/ 7555392 w 8227481"/>
              <a:gd name="connsiteY1787" fmla="*/ 4981768 h 8393800"/>
              <a:gd name="connsiteX1788" fmla="*/ 7643079 w 8227481"/>
              <a:gd name="connsiteY1788" fmla="*/ 5005264 h 8393800"/>
              <a:gd name="connsiteX1789" fmla="*/ 7664145 w 8227481"/>
              <a:gd name="connsiteY1789" fmla="*/ 4998304 h 8393800"/>
              <a:gd name="connsiteX1790" fmla="*/ 7691798 w 8227481"/>
              <a:gd name="connsiteY1790" fmla="*/ 5012016 h 8393800"/>
              <a:gd name="connsiteX1791" fmla="*/ 7741413 w 8227481"/>
              <a:gd name="connsiteY1791" fmla="*/ 5011653 h 8393800"/>
              <a:gd name="connsiteX1792" fmla="*/ 7732582 w 8227481"/>
              <a:gd name="connsiteY1792" fmla="*/ 4976726 h 8393800"/>
              <a:gd name="connsiteX1793" fmla="*/ 7782602 w 8227481"/>
              <a:gd name="connsiteY1793" fmla="*/ 4997481 h 8393800"/>
              <a:gd name="connsiteX1794" fmla="*/ 7713794 w 8227481"/>
              <a:gd name="connsiteY1794" fmla="*/ 4956740 h 8393800"/>
              <a:gd name="connsiteX1795" fmla="*/ 7690620 w 8227481"/>
              <a:gd name="connsiteY1795" fmla="*/ 4946649 h 8393800"/>
              <a:gd name="connsiteX1796" fmla="*/ 7689589 w 8227481"/>
              <a:gd name="connsiteY1796" fmla="*/ 4945774 h 8393800"/>
              <a:gd name="connsiteX1797" fmla="*/ 7689497 w 8227481"/>
              <a:gd name="connsiteY1797" fmla="*/ 4926317 h 8393800"/>
              <a:gd name="connsiteX1798" fmla="*/ 7745450 w 8227481"/>
              <a:gd name="connsiteY1798" fmla="*/ 4928704 h 8393800"/>
              <a:gd name="connsiteX1799" fmla="*/ 7780336 w 8227481"/>
              <a:gd name="connsiteY1799" fmla="*/ 4938051 h 8393800"/>
              <a:gd name="connsiteX1800" fmla="*/ 7835643 w 8227481"/>
              <a:gd name="connsiteY1800" fmla="*/ 4965476 h 8393800"/>
              <a:gd name="connsiteX1801" fmla="*/ 7835643 w 8227481"/>
              <a:gd name="connsiteY1801" fmla="*/ 4965476 h 8393800"/>
              <a:gd name="connsiteX1802" fmla="*/ 7783727 w 8227481"/>
              <a:gd name="connsiteY1802" fmla="*/ 4880137 h 8393800"/>
              <a:gd name="connsiteX1803" fmla="*/ 7881821 w 8227481"/>
              <a:gd name="connsiteY1803" fmla="*/ 4932683 h 8393800"/>
              <a:gd name="connsiteX1804" fmla="*/ 7884305 w 8227481"/>
              <a:gd name="connsiteY1804" fmla="*/ 4900783 h 8393800"/>
              <a:gd name="connsiteX1805" fmla="*/ 7909453 w 8227481"/>
              <a:gd name="connsiteY1805" fmla="*/ 4901219 h 8393800"/>
              <a:gd name="connsiteX1806" fmla="*/ 7907823 w 8227481"/>
              <a:gd name="connsiteY1806" fmla="*/ 4880251 h 8393800"/>
              <a:gd name="connsiteX1807" fmla="*/ 7910065 w 8227481"/>
              <a:gd name="connsiteY1807" fmla="*/ 4875791 h 8393800"/>
              <a:gd name="connsiteX1808" fmla="*/ 7914271 w 8227481"/>
              <a:gd name="connsiteY1808" fmla="*/ 4874805 h 8393800"/>
              <a:gd name="connsiteX1809" fmla="*/ 7957469 w 8227481"/>
              <a:gd name="connsiteY1809" fmla="*/ 4861565 h 8393800"/>
              <a:gd name="connsiteX1810" fmla="*/ 8029783 w 8227481"/>
              <a:gd name="connsiteY1810" fmla="*/ 4919808 h 8393800"/>
              <a:gd name="connsiteX1811" fmla="*/ 8066912 w 8227481"/>
              <a:gd name="connsiteY1811" fmla="*/ 4943410 h 8393800"/>
              <a:gd name="connsiteX1812" fmla="*/ 8076685 w 8227481"/>
              <a:gd name="connsiteY1812" fmla="*/ 4978594 h 8393800"/>
              <a:gd name="connsiteX1813" fmla="*/ 8054712 w 8227481"/>
              <a:gd name="connsiteY1813" fmla="*/ 5011570 h 8393800"/>
              <a:gd name="connsiteX1814" fmla="*/ 8060665 w 8227481"/>
              <a:gd name="connsiteY1814" fmla="*/ 5038375 h 8393800"/>
              <a:gd name="connsiteX1815" fmla="*/ 8039339 w 8227481"/>
              <a:gd name="connsiteY1815" fmla="*/ 5046316 h 8393800"/>
              <a:gd name="connsiteX1816" fmla="*/ 8027116 w 8227481"/>
              <a:gd name="connsiteY1816" fmla="*/ 5069301 h 8393800"/>
              <a:gd name="connsiteX1817" fmla="*/ 7984054 w 8227481"/>
              <a:gd name="connsiteY1817" fmla="*/ 5064066 h 8393800"/>
              <a:gd name="connsiteX1818" fmla="*/ 7977787 w 8227481"/>
              <a:gd name="connsiteY1818" fmla="*/ 5113857 h 8393800"/>
              <a:gd name="connsiteX1819" fmla="*/ 7961448 w 8227481"/>
              <a:gd name="connsiteY1819" fmla="*/ 5103176 h 8393800"/>
              <a:gd name="connsiteX1820" fmla="*/ 7953307 w 8227481"/>
              <a:gd name="connsiteY1820" fmla="*/ 5133557 h 8393800"/>
              <a:gd name="connsiteX1821" fmla="*/ 7910281 w 8227481"/>
              <a:gd name="connsiteY1821" fmla="*/ 5154590 h 8393800"/>
              <a:gd name="connsiteX1822" fmla="*/ 7924781 w 8227481"/>
              <a:gd name="connsiteY1822" fmla="*/ 5172131 h 8393800"/>
              <a:gd name="connsiteX1823" fmla="*/ 7877660 w 8227481"/>
              <a:gd name="connsiteY1823" fmla="*/ 5204672 h 8393800"/>
              <a:gd name="connsiteX1824" fmla="*/ 7859781 w 8227481"/>
              <a:gd name="connsiteY1824" fmla="*/ 5226143 h 8393800"/>
              <a:gd name="connsiteX1825" fmla="*/ 7818329 w 8227481"/>
              <a:gd name="connsiteY1825" fmla="*/ 5241296 h 8393800"/>
              <a:gd name="connsiteX1826" fmla="*/ 7817421 w 8227481"/>
              <a:gd name="connsiteY1826" fmla="*/ 5267313 h 8393800"/>
              <a:gd name="connsiteX1827" fmla="*/ 7777808 w 8227481"/>
              <a:gd name="connsiteY1827" fmla="*/ 5275606 h 8393800"/>
              <a:gd name="connsiteX1828" fmla="*/ 7776900 w 8227481"/>
              <a:gd name="connsiteY1828" fmla="*/ 5301622 h 8393800"/>
              <a:gd name="connsiteX1829" fmla="*/ 7758985 w 8227481"/>
              <a:gd name="connsiteY1829" fmla="*/ 5296822 h 8393800"/>
              <a:gd name="connsiteX1830" fmla="*/ 7764677 w 8227481"/>
              <a:gd name="connsiteY1830" fmla="*/ 5324608 h 8393800"/>
              <a:gd name="connsiteX1831" fmla="*/ 7742944 w 8227481"/>
              <a:gd name="connsiteY1831" fmla="*/ 5311432 h 8393800"/>
              <a:gd name="connsiteX1832" fmla="*/ 7727308 w 8227481"/>
              <a:gd name="connsiteY1832" fmla="*/ 5347157 h 8393800"/>
              <a:gd name="connsiteX1833" fmla="*/ 7627604 w 8227481"/>
              <a:gd name="connsiteY1833" fmla="*/ 5274223 h 8393800"/>
              <a:gd name="connsiteX1834" fmla="*/ 7604032 w 8227481"/>
              <a:gd name="connsiteY1834" fmla="*/ 5267907 h 8393800"/>
              <a:gd name="connsiteX1835" fmla="*/ 7500913 w 8227481"/>
              <a:gd name="connsiteY1835" fmla="*/ 5207714 h 8393800"/>
              <a:gd name="connsiteX1836" fmla="*/ 7114587 w 8227481"/>
              <a:gd name="connsiteY1836" fmla="*/ 5039074 h 8393800"/>
              <a:gd name="connsiteX1837" fmla="*/ 6838639 w 8227481"/>
              <a:gd name="connsiteY1837" fmla="*/ 4917207 h 8393800"/>
              <a:gd name="connsiteX1838" fmla="*/ 6704843 w 8227481"/>
              <a:gd name="connsiteY1838" fmla="*/ 4858764 h 8393800"/>
              <a:gd name="connsiteX1839" fmla="*/ 6679068 w 8227481"/>
              <a:gd name="connsiteY1839" fmla="*/ 4863996 h 8393800"/>
              <a:gd name="connsiteX1840" fmla="*/ 6798204 w 8227481"/>
              <a:gd name="connsiteY1840" fmla="*/ 4918191 h 8393800"/>
              <a:gd name="connsiteX1841" fmla="*/ 7177795 w 8227481"/>
              <a:gd name="connsiteY1841" fmla="*/ 5082270 h 8393800"/>
              <a:gd name="connsiteX1842" fmla="*/ 7374258 w 8227481"/>
              <a:gd name="connsiteY1842" fmla="*/ 5167475 h 8393800"/>
              <a:gd name="connsiteX1843" fmla="*/ 7556255 w 8227481"/>
              <a:gd name="connsiteY1843" fmla="*/ 5261409 h 8393800"/>
              <a:gd name="connsiteX1844" fmla="*/ 7601583 w 8227481"/>
              <a:gd name="connsiteY1844" fmla="*/ 5326075 h 8393800"/>
              <a:gd name="connsiteX1845" fmla="*/ 7669541 w 8227481"/>
              <a:gd name="connsiteY1845" fmla="*/ 5396805 h 8393800"/>
              <a:gd name="connsiteX1846" fmla="*/ 7657581 w 8227481"/>
              <a:gd name="connsiteY1846" fmla="*/ 5418810 h 8393800"/>
              <a:gd name="connsiteX1847" fmla="*/ 7634008 w 8227481"/>
              <a:gd name="connsiteY1847" fmla="*/ 5412494 h 8393800"/>
              <a:gd name="connsiteX1848" fmla="*/ 7622454 w 8227481"/>
              <a:gd name="connsiteY1848" fmla="*/ 5455616 h 8393800"/>
              <a:gd name="connsiteX1849" fmla="*/ 7584417 w 8227481"/>
              <a:gd name="connsiteY1849" fmla="*/ 5458027 h 8393800"/>
              <a:gd name="connsiteX1850" fmla="*/ 7575346 w 8227481"/>
              <a:gd name="connsiteY1850" fmla="*/ 5469253 h 8393800"/>
              <a:gd name="connsiteX1851" fmla="*/ 7531651 w 8227481"/>
              <a:gd name="connsiteY1851" fmla="*/ 5470151 h 8393800"/>
              <a:gd name="connsiteX1852" fmla="*/ 7503089 w 8227481"/>
              <a:gd name="connsiteY1852" fmla="*/ 5482456 h 8393800"/>
              <a:gd name="connsiteX1853" fmla="*/ 7499961 w 8227481"/>
              <a:gd name="connsiteY1853" fmla="*/ 5539389 h 8393800"/>
              <a:gd name="connsiteX1854" fmla="*/ 7407284 w 8227481"/>
              <a:gd name="connsiteY1854" fmla="*/ 5534514 h 8393800"/>
              <a:gd name="connsiteX1855" fmla="*/ 7416150 w 8227481"/>
              <a:gd name="connsiteY1855" fmla="*/ 5595713 h 8393800"/>
              <a:gd name="connsiteX1856" fmla="*/ 7340685 w 8227481"/>
              <a:gd name="connsiteY1856" fmla="*/ 5549233 h 8393800"/>
              <a:gd name="connsiteX1857" fmla="*/ 7341353 w 8227481"/>
              <a:gd name="connsiteY1857" fmla="*/ 5569370 h 8393800"/>
              <a:gd name="connsiteX1858" fmla="*/ 7286344 w 8227481"/>
              <a:gd name="connsiteY1858" fmla="*/ 5567234 h 8393800"/>
              <a:gd name="connsiteX1859" fmla="*/ 7358418 w 8227481"/>
              <a:gd name="connsiteY1859" fmla="*/ 5671629 h 8393800"/>
              <a:gd name="connsiteX1860" fmla="*/ 7311274 w 8227481"/>
              <a:gd name="connsiteY1860" fmla="*/ 5658997 h 8393800"/>
              <a:gd name="connsiteX1861" fmla="*/ 7307249 w 8227481"/>
              <a:gd name="connsiteY1861" fmla="*/ 5723044 h 8393800"/>
              <a:gd name="connsiteX1862" fmla="*/ 7191023 w 8227481"/>
              <a:gd name="connsiteY1862" fmla="*/ 5757027 h 8393800"/>
              <a:gd name="connsiteX1863" fmla="*/ 7188540 w 8227481"/>
              <a:gd name="connsiteY1863" fmla="*/ 5788924 h 8393800"/>
              <a:gd name="connsiteX1864" fmla="*/ 7188838 w 8227481"/>
              <a:gd name="connsiteY1864" fmla="*/ 5814214 h 8393800"/>
              <a:gd name="connsiteX1865" fmla="*/ 7149630 w 8227481"/>
              <a:gd name="connsiteY1865" fmla="*/ 5843624 h 8393800"/>
              <a:gd name="connsiteX1866" fmla="*/ 7145571 w 8227481"/>
              <a:gd name="connsiteY1866" fmla="*/ 5881402 h 8393800"/>
              <a:gd name="connsiteX1867" fmla="*/ 7105660 w 8227481"/>
              <a:gd name="connsiteY1867" fmla="*/ 5864405 h 8393800"/>
              <a:gd name="connsiteX1868" fmla="*/ 7102543 w 8227481"/>
              <a:gd name="connsiteY1868" fmla="*/ 5902435 h 8393800"/>
              <a:gd name="connsiteX1869" fmla="*/ 7066082 w 8227481"/>
              <a:gd name="connsiteY1869" fmla="*/ 5898967 h 8393800"/>
              <a:gd name="connsiteX1870" fmla="*/ 7032794 w 8227481"/>
              <a:gd name="connsiteY1870" fmla="*/ 5928913 h 8393800"/>
              <a:gd name="connsiteX1871" fmla="*/ 7072429 w 8227481"/>
              <a:gd name="connsiteY1871" fmla="*/ 5965794 h 8393800"/>
              <a:gd name="connsiteX1872" fmla="*/ 7027805 w 8227481"/>
              <a:gd name="connsiteY1872" fmla="*/ 5947534 h 8393800"/>
              <a:gd name="connsiteX1873" fmla="*/ 7035060 w 8227481"/>
              <a:gd name="connsiteY1873" fmla="*/ 5988344 h 8393800"/>
              <a:gd name="connsiteX1874" fmla="*/ 6987951 w 8227481"/>
              <a:gd name="connsiteY1874" fmla="*/ 6001981 h 8393800"/>
              <a:gd name="connsiteX1875" fmla="*/ 7005221 w 8227481"/>
              <a:gd name="connsiteY1875" fmla="*/ 6031818 h 8393800"/>
              <a:gd name="connsiteX1876" fmla="*/ 6976659 w 8227481"/>
              <a:gd name="connsiteY1876" fmla="*/ 6044123 h 8393800"/>
              <a:gd name="connsiteX1877" fmla="*/ 6955331 w 8227481"/>
              <a:gd name="connsiteY1877" fmla="*/ 6052063 h 8393800"/>
              <a:gd name="connsiteX1878" fmla="*/ 6954685 w 8227481"/>
              <a:gd name="connsiteY1878" fmla="*/ 6077100 h 8393800"/>
              <a:gd name="connsiteX1879" fmla="*/ 6930218 w 8227481"/>
              <a:gd name="connsiteY1879" fmla="*/ 6077897 h 8393800"/>
              <a:gd name="connsiteX1880" fmla="*/ 6877440 w 8227481"/>
              <a:gd name="connsiteY1880" fmla="*/ 6108922 h 8393800"/>
              <a:gd name="connsiteX1881" fmla="*/ 6841646 w 8227481"/>
              <a:gd name="connsiteY1881" fmla="*/ 6125592 h 8393800"/>
              <a:gd name="connsiteX1882" fmla="*/ 6639548 w 8227481"/>
              <a:gd name="connsiteY1882" fmla="*/ 6084044 h 8393800"/>
              <a:gd name="connsiteX1883" fmla="*/ 6151702 w 8227481"/>
              <a:gd name="connsiteY1883" fmla="*/ 5894504 h 8393800"/>
              <a:gd name="connsiteX1884" fmla="*/ 5881385 w 8227481"/>
              <a:gd name="connsiteY1884" fmla="*/ 5783208 h 8393800"/>
              <a:gd name="connsiteX1885" fmla="*/ 5809072 w 8227481"/>
              <a:gd name="connsiteY1885" fmla="*/ 5724966 h 8393800"/>
              <a:gd name="connsiteX1886" fmla="*/ 5798676 w 8227481"/>
              <a:gd name="connsiteY1886" fmla="*/ 5719839 h 8393800"/>
              <a:gd name="connsiteX1887" fmla="*/ 5794653 w 8227481"/>
              <a:gd name="connsiteY1887" fmla="*/ 5720493 h 8393800"/>
              <a:gd name="connsiteX1888" fmla="*/ 5781115 w 8227481"/>
              <a:gd name="connsiteY1888" fmla="*/ 5722322 h 8393800"/>
              <a:gd name="connsiteX1889" fmla="*/ 5743574 w 8227481"/>
              <a:gd name="connsiteY1889" fmla="*/ 5758440 h 8393800"/>
              <a:gd name="connsiteX1890" fmla="*/ 5692843 w 8227481"/>
              <a:gd name="connsiteY1890" fmla="*/ 5758439 h 8393800"/>
              <a:gd name="connsiteX1891" fmla="*/ 5636023 w 8227481"/>
              <a:gd name="connsiteY1891" fmla="*/ 5782844 h 8393800"/>
              <a:gd name="connsiteX1892" fmla="*/ 5547753 w 8227481"/>
              <a:gd name="connsiteY1892" fmla="*/ 5794557 h 8393800"/>
              <a:gd name="connsiteX1893" fmla="*/ 5598483 w 8227481"/>
              <a:gd name="connsiteY1893" fmla="*/ 5928287 h 8393800"/>
              <a:gd name="connsiteX1894" fmla="*/ 5642111 w 8227481"/>
              <a:gd name="connsiteY1894" fmla="*/ 6042495 h 8393800"/>
              <a:gd name="connsiteX1895" fmla="*/ 5547753 w 8227481"/>
              <a:gd name="connsiteY1895" fmla="*/ 5885337 h 8393800"/>
              <a:gd name="connsiteX1896" fmla="*/ 5554855 w 8227481"/>
              <a:gd name="connsiteY1896" fmla="*/ 5915598 h 8393800"/>
              <a:gd name="connsiteX1897" fmla="*/ 5718207 w 8227481"/>
              <a:gd name="connsiteY1897" fmla="*/ 6278719 h 8393800"/>
              <a:gd name="connsiteX1898" fmla="*/ 5875475 w 8227481"/>
              <a:gd name="connsiteY1898" fmla="*/ 6654532 h 8393800"/>
              <a:gd name="connsiteX1899" fmla="*/ 6019550 w 8227481"/>
              <a:gd name="connsiteY1899" fmla="*/ 7047913 h 8393800"/>
              <a:gd name="connsiteX1900" fmla="*/ 5932293 w 8227481"/>
              <a:gd name="connsiteY1900" fmla="*/ 6829260 h 8393800"/>
              <a:gd name="connsiteX1901" fmla="*/ 5900841 w 8227481"/>
              <a:gd name="connsiteY1901" fmla="*/ 6757025 h 8393800"/>
              <a:gd name="connsiteX1902" fmla="*/ 5913014 w 8227481"/>
              <a:gd name="connsiteY1902" fmla="*/ 6829259 h 8393800"/>
              <a:gd name="connsiteX1903" fmla="*/ 6095647 w 8227481"/>
              <a:gd name="connsiteY1903" fmla="*/ 7325136 h 8393800"/>
              <a:gd name="connsiteX1904" fmla="*/ 5913014 w 8227481"/>
              <a:gd name="connsiteY1904" fmla="*/ 6872210 h 8393800"/>
              <a:gd name="connsiteX1905" fmla="*/ 5893737 w 8227481"/>
              <a:gd name="connsiteY1905" fmla="*/ 6841949 h 8393800"/>
              <a:gd name="connsiteX1906" fmla="*/ 5906927 w 8227481"/>
              <a:gd name="connsiteY1906" fmla="*/ 6872209 h 8393800"/>
              <a:gd name="connsiteX1907" fmla="*/ 6083471 w 8227481"/>
              <a:gd name="connsiteY1907" fmla="*/ 7372966 h 8393800"/>
              <a:gd name="connsiteX1908" fmla="*/ 6038827 w 8227481"/>
              <a:gd name="connsiteY1908" fmla="*/ 7264615 h 8393800"/>
              <a:gd name="connsiteX1909" fmla="*/ 5995199 w 8227481"/>
              <a:gd name="connsiteY1909" fmla="*/ 7150407 h 8393800"/>
              <a:gd name="connsiteX1910" fmla="*/ 6013462 w 8227481"/>
              <a:gd name="connsiteY1910" fmla="*/ 7234355 h 8393800"/>
              <a:gd name="connsiteX1911" fmla="*/ 6044916 w 8227481"/>
              <a:gd name="connsiteY1911" fmla="*/ 7319280 h 8393800"/>
              <a:gd name="connsiteX1912" fmla="*/ 6007375 w 8227481"/>
              <a:gd name="connsiteY1912" fmla="*/ 7251927 h 8393800"/>
              <a:gd name="connsiteX1913" fmla="*/ 5844021 w 8227481"/>
              <a:gd name="connsiteY1913" fmla="*/ 6817545 h 8393800"/>
              <a:gd name="connsiteX1914" fmla="*/ 5767924 w 8227481"/>
              <a:gd name="connsiteY1914" fmla="*/ 6654531 h 8393800"/>
              <a:gd name="connsiteX1915" fmla="*/ 5775028 w 8227481"/>
              <a:gd name="connsiteY1915" fmla="*/ 6678935 h 8393800"/>
              <a:gd name="connsiteX1916" fmla="*/ 5906927 w 8227481"/>
              <a:gd name="connsiteY1916" fmla="*/ 7035225 h 8393800"/>
              <a:gd name="connsiteX1917" fmla="*/ 5957658 w 8227481"/>
              <a:gd name="connsiteY1917" fmla="*/ 7168955 h 8393800"/>
              <a:gd name="connsiteX1918" fmla="*/ 5919103 w 8227481"/>
              <a:gd name="connsiteY1918" fmla="*/ 7095744 h 8393800"/>
              <a:gd name="connsiteX1919" fmla="*/ 5761836 w 8227481"/>
              <a:gd name="connsiteY1919" fmla="*/ 6702363 h 8393800"/>
              <a:gd name="connsiteX1920" fmla="*/ 5692843 w 8227481"/>
              <a:gd name="connsiteY1920" fmla="*/ 6551061 h 8393800"/>
              <a:gd name="connsiteX1921" fmla="*/ 5737486 w 8227481"/>
              <a:gd name="connsiteY1921" fmla="*/ 6660388 h 8393800"/>
              <a:gd name="connsiteX1922" fmla="*/ 5775028 w 8227481"/>
              <a:gd name="connsiteY1922" fmla="*/ 6775571 h 8393800"/>
              <a:gd name="connsiteX1923" fmla="*/ 5692843 w 8227481"/>
              <a:gd name="connsiteY1923" fmla="*/ 6581321 h 8393800"/>
              <a:gd name="connsiteX1924" fmla="*/ 5655302 w 8227481"/>
              <a:gd name="connsiteY1924" fmla="*/ 6526658 h 8393800"/>
              <a:gd name="connsiteX1925" fmla="*/ 5554854 w 8227481"/>
              <a:gd name="connsiteY1925" fmla="*/ 6308980 h 8393800"/>
              <a:gd name="connsiteX1926" fmla="*/ 5535576 w 8227481"/>
              <a:gd name="connsiteY1926" fmla="*/ 6278720 h 8393800"/>
              <a:gd name="connsiteX1927" fmla="*/ 5554855 w 8227481"/>
              <a:gd name="connsiteY1927" fmla="*/ 6339240 h 8393800"/>
              <a:gd name="connsiteX1928" fmla="*/ 5743574 w 8227481"/>
              <a:gd name="connsiteY1928" fmla="*/ 6817546 h 8393800"/>
              <a:gd name="connsiteX1929" fmla="*/ 5573118 w 8227481"/>
              <a:gd name="connsiteY1929" fmla="*/ 6424163 h 8393800"/>
              <a:gd name="connsiteX1930" fmla="*/ 5535576 w 8227481"/>
              <a:gd name="connsiteY1930" fmla="*/ 6388046 h 8393800"/>
              <a:gd name="connsiteX1931" fmla="*/ 5724296 w 8227481"/>
              <a:gd name="connsiteY1931" fmla="*/ 6859519 h 8393800"/>
              <a:gd name="connsiteX1932" fmla="*/ 5724296 w 8227481"/>
              <a:gd name="connsiteY1932" fmla="*/ 6908326 h 8393800"/>
              <a:gd name="connsiteX1933" fmla="*/ 5586308 w 8227481"/>
              <a:gd name="connsiteY1933" fmla="*/ 6599867 h 8393800"/>
              <a:gd name="connsiteX1934" fmla="*/ 5554855 w 8227481"/>
              <a:gd name="connsiteY1934" fmla="*/ 6551061 h 8393800"/>
              <a:gd name="connsiteX1935" fmla="*/ 5761836 w 8227481"/>
              <a:gd name="connsiteY1935" fmla="*/ 7065483 h 8393800"/>
              <a:gd name="connsiteX1936" fmla="*/ 5831844 w 8227481"/>
              <a:gd name="connsiteY1936" fmla="*/ 7258760 h 8393800"/>
              <a:gd name="connsiteX1937" fmla="*/ 5837933 w 8227481"/>
              <a:gd name="connsiteY1937" fmla="*/ 7330993 h 8393800"/>
              <a:gd name="connsiteX1938" fmla="*/ 5881562 w 8227481"/>
              <a:gd name="connsiteY1938" fmla="*/ 7470579 h 8393800"/>
              <a:gd name="connsiteX1939" fmla="*/ 5881562 w 8227481"/>
              <a:gd name="connsiteY1939" fmla="*/ 7512553 h 8393800"/>
              <a:gd name="connsiteX1940" fmla="*/ 5906927 w 8227481"/>
              <a:gd name="connsiteY1940" fmla="*/ 7597477 h 8393800"/>
              <a:gd name="connsiteX1941" fmla="*/ 5925190 w 8227481"/>
              <a:gd name="connsiteY1941" fmla="*/ 7681425 h 8393800"/>
              <a:gd name="connsiteX1942" fmla="*/ 5887649 w 8227481"/>
              <a:gd name="connsiteY1942" fmla="*/ 7597478 h 8393800"/>
              <a:gd name="connsiteX1943" fmla="*/ 5887649 w 8227481"/>
              <a:gd name="connsiteY1943" fmla="*/ 7657999 h 8393800"/>
              <a:gd name="connsiteX1944" fmla="*/ 5824744 w 8227481"/>
              <a:gd name="connsiteY1944" fmla="*/ 7476436 h 8393800"/>
              <a:gd name="connsiteX1945" fmla="*/ 5812567 w 8227481"/>
              <a:gd name="connsiteY1945" fmla="*/ 7494007 h 8393800"/>
              <a:gd name="connsiteX1946" fmla="*/ 5831845 w 8227481"/>
              <a:gd name="connsiteY1946" fmla="*/ 7584787 h 8393800"/>
              <a:gd name="connsiteX1947" fmla="*/ 5875475 w 8227481"/>
              <a:gd name="connsiteY1947" fmla="*/ 7730232 h 8393800"/>
              <a:gd name="connsiteX1948" fmla="*/ 5844021 w 8227481"/>
              <a:gd name="connsiteY1948" fmla="*/ 7657998 h 8393800"/>
              <a:gd name="connsiteX1949" fmla="*/ 5806480 w 8227481"/>
              <a:gd name="connsiteY1949" fmla="*/ 7584787 h 8393800"/>
              <a:gd name="connsiteX1950" fmla="*/ 5831845 w 8227481"/>
              <a:gd name="connsiteY1950" fmla="*/ 7694115 h 8393800"/>
              <a:gd name="connsiteX1951" fmla="*/ 5862285 w 8227481"/>
              <a:gd name="connsiteY1951" fmla="*/ 7802466 h 8393800"/>
              <a:gd name="connsiteX1952" fmla="*/ 5824744 w 8227481"/>
              <a:gd name="connsiteY1952" fmla="*/ 7694116 h 8393800"/>
              <a:gd name="connsiteX1953" fmla="*/ 5806480 w 8227481"/>
              <a:gd name="connsiteY1953" fmla="*/ 7712661 h 8393800"/>
              <a:gd name="connsiteX1954" fmla="*/ 5793291 w 8227481"/>
              <a:gd name="connsiteY1954" fmla="*/ 7681424 h 8393800"/>
              <a:gd name="connsiteX1955" fmla="*/ 5775028 w 8227481"/>
              <a:gd name="connsiteY1955" fmla="*/ 7669712 h 8393800"/>
              <a:gd name="connsiteX1956" fmla="*/ 5799379 w 8227481"/>
              <a:gd name="connsiteY1956" fmla="*/ 7760492 h 8393800"/>
              <a:gd name="connsiteX1957" fmla="*/ 5775028 w 8227481"/>
              <a:gd name="connsiteY1957" fmla="*/ 7773181 h 8393800"/>
              <a:gd name="connsiteX1958" fmla="*/ 5775027 w 8227481"/>
              <a:gd name="connsiteY1958" fmla="*/ 7760493 h 8393800"/>
              <a:gd name="connsiteX1959" fmla="*/ 5775028 w 8227481"/>
              <a:gd name="connsiteY1959" fmla="*/ 7773181 h 8393800"/>
              <a:gd name="connsiteX1960" fmla="*/ 5793291 w 8227481"/>
              <a:gd name="connsiteY1960" fmla="*/ 7821013 h 8393800"/>
              <a:gd name="connsiteX1961" fmla="*/ 5775028 w 8227481"/>
              <a:gd name="connsiteY1961" fmla="*/ 7796609 h 8393800"/>
              <a:gd name="connsiteX1962" fmla="*/ 5724296 w 8227481"/>
              <a:gd name="connsiteY1962" fmla="*/ 7712662 h 8393800"/>
              <a:gd name="connsiteX1963" fmla="*/ 5743574 w 8227481"/>
              <a:gd name="connsiteY1963" fmla="*/ 7790753 h 8393800"/>
              <a:gd name="connsiteX1964" fmla="*/ 5749663 w 8227481"/>
              <a:gd name="connsiteY1964" fmla="*/ 7863963 h 8393800"/>
              <a:gd name="connsiteX1965" fmla="*/ 5718209 w 8227481"/>
              <a:gd name="connsiteY1965" fmla="*/ 7784895 h 8393800"/>
              <a:gd name="connsiteX1966" fmla="*/ 5623850 w 8227481"/>
              <a:gd name="connsiteY1966" fmla="*/ 7554528 h 8393800"/>
              <a:gd name="connsiteX1967" fmla="*/ 5586308 w 8227481"/>
              <a:gd name="connsiteY1967" fmla="*/ 7482294 h 8393800"/>
              <a:gd name="connsiteX1968" fmla="*/ 5636023 w 8227481"/>
              <a:gd name="connsiteY1968" fmla="*/ 7615048 h 8393800"/>
              <a:gd name="connsiteX1969" fmla="*/ 5692843 w 8227481"/>
              <a:gd name="connsiteY1969" fmla="*/ 7845416 h 8393800"/>
              <a:gd name="connsiteX1970" fmla="*/ 5655302 w 8227481"/>
              <a:gd name="connsiteY1970" fmla="*/ 7796609 h 8393800"/>
              <a:gd name="connsiteX1971" fmla="*/ 5673566 w 8227481"/>
              <a:gd name="connsiteY1971" fmla="*/ 7936196 h 8393800"/>
              <a:gd name="connsiteX1972" fmla="*/ 5611673 w 8227481"/>
              <a:gd name="connsiteY1972" fmla="*/ 7802466 h 8393800"/>
              <a:gd name="connsiteX1973" fmla="*/ 5586308 w 8227481"/>
              <a:gd name="connsiteY1973" fmla="*/ 7839559 h 8393800"/>
              <a:gd name="connsiteX1974" fmla="*/ 5586308 w 8227481"/>
              <a:gd name="connsiteY1974" fmla="*/ 7857129 h 8393800"/>
              <a:gd name="connsiteX1975" fmla="*/ 5560941 w 8227481"/>
              <a:gd name="connsiteY1975" fmla="*/ 7826870 h 8393800"/>
              <a:gd name="connsiteX1976" fmla="*/ 5535576 w 8227481"/>
              <a:gd name="connsiteY1976" fmla="*/ 7766349 h 8393800"/>
              <a:gd name="connsiteX1977" fmla="*/ 5296126 w 8227481"/>
              <a:gd name="connsiteY1977" fmla="*/ 7138695 h 8393800"/>
              <a:gd name="connsiteX1978" fmla="*/ 5384398 w 8227481"/>
              <a:gd name="connsiteY1978" fmla="*/ 7391514 h 8393800"/>
              <a:gd name="connsiteX1979" fmla="*/ 5466583 w 8227481"/>
              <a:gd name="connsiteY1979" fmla="*/ 7669711 h 8393800"/>
              <a:gd name="connsiteX1980" fmla="*/ 5516299 w 8227481"/>
              <a:gd name="connsiteY1980" fmla="*/ 7833702 h 8393800"/>
              <a:gd name="connsiteX1981" fmla="*/ 5478759 w 8227481"/>
              <a:gd name="connsiteY1981" fmla="*/ 7766348 h 8393800"/>
              <a:gd name="connsiteX1982" fmla="*/ 5529489 w 8227481"/>
              <a:gd name="connsiteY1982" fmla="*/ 7966457 h 8393800"/>
              <a:gd name="connsiteX1983" fmla="*/ 5504124 w 8227481"/>
              <a:gd name="connsiteY1983" fmla="*/ 7966457 h 8393800"/>
              <a:gd name="connsiteX1984" fmla="*/ 5529489 w 8227481"/>
              <a:gd name="connsiteY1984" fmla="*/ 8087498 h 8393800"/>
              <a:gd name="connsiteX1985" fmla="*/ 5498037 w 8227481"/>
              <a:gd name="connsiteY1985" fmla="*/ 7996716 h 8393800"/>
              <a:gd name="connsiteX1986" fmla="*/ 5466583 w 8227481"/>
              <a:gd name="connsiteY1986" fmla="*/ 7905936 h 8393800"/>
              <a:gd name="connsiteX1987" fmla="*/ 5460495 w 8227481"/>
              <a:gd name="connsiteY1987" fmla="*/ 7978170 h 8393800"/>
              <a:gd name="connsiteX1988" fmla="*/ 5397590 w 8227481"/>
              <a:gd name="connsiteY1988" fmla="*/ 7857129 h 8393800"/>
              <a:gd name="connsiteX1989" fmla="*/ 5441217 w 8227481"/>
              <a:gd name="connsiteY1989" fmla="*/ 8038691 h 8393800"/>
              <a:gd name="connsiteX1990" fmla="*/ 5472671 w 8227481"/>
              <a:gd name="connsiteY1990" fmla="*/ 8153874 h 8393800"/>
              <a:gd name="connsiteX1991" fmla="*/ 5421940 w 8227481"/>
              <a:gd name="connsiteY1991" fmla="*/ 8021120 h 8393800"/>
              <a:gd name="connsiteX1992" fmla="*/ 5390486 w 8227481"/>
              <a:gd name="connsiteY1992" fmla="*/ 8026977 h 8393800"/>
              <a:gd name="connsiteX1993" fmla="*/ 5360047 w 8227481"/>
              <a:gd name="connsiteY1993" fmla="*/ 7917651 h 8393800"/>
              <a:gd name="connsiteX1994" fmla="*/ 5334682 w 8227481"/>
              <a:gd name="connsiteY1994" fmla="*/ 7900079 h 8393800"/>
              <a:gd name="connsiteX1995" fmla="*/ 5290039 w 8227481"/>
              <a:gd name="connsiteY1995" fmla="*/ 7796609 h 8393800"/>
              <a:gd name="connsiteX1996" fmla="*/ 5208869 w 8227481"/>
              <a:gd name="connsiteY1996" fmla="*/ 7573074 h 8393800"/>
              <a:gd name="connsiteX1997" fmla="*/ 5208869 w 8227481"/>
              <a:gd name="connsiteY1997" fmla="*/ 7573074 h 8393800"/>
              <a:gd name="connsiteX1998" fmla="*/ 5271777 w 8227481"/>
              <a:gd name="connsiteY1998" fmla="*/ 7815155 h 8393800"/>
              <a:gd name="connsiteX1999" fmla="*/ 5309317 w 8227481"/>
              <a:gd name="connsiteY1999" fmla="*/ 7936197 h 8393800"/>
              <a:gd name="connsiteX2000" fmla="*/ 5321493 w 8227481"/>
              <a:gd name="connsiteY2000" fmla="*/ 8032833 h 8393800"/>
              <a:gd name="connsiteX2001" fmla="*/ 5277864 w 8227481"/>
              <a:gd name="connsiteY2001" fmla="*/ 7923507 h 8393800"/>
              <a:gd name="connsiteX2002" fmla="*/ 5258585 w 8227481"/>
              <a:gd name="connsiteY2002" fmla="*/ 7917650 h 8393800"/>
              <a:gd name="connsiteX2003" fmla="*/ 5227133 w 8227481"/>
              <a:gd name="connsiteY2003" fmla="*/ 7821012 h 8393800"/>
              <a:gd name="connsiteX2004" fmla="*/ 5189592 w 8227481"/>
              <a:gd name="connsiteY2004" fmla="*/ 7730233 h 8393800"/>
              <a:gd name="connsiteX2005" fmla="*/ 5189592 w 8227481"/>
              <a:gd name="connsiteY2005" fmla="*/ 7754635 h 8393800"/>
              <a:gd name="connsiteX2006" fmla="*/ 5164227 w 8227481"/>
              <a:gd name="connsiteY2006" fmla="*/ 7748779 h 8393800"/>
              <a:gd name="connsiteX2007" fmla="*/ 5214957 w 8227481"/>
              <a:gd name="connsiteY2007" fmla="*/ 7936197 h 8393800"/>
              <a:gd name="connsiteX2008" fmla="*/ 5145964 w 8227481"/>
              <a:gd name="connsiteY2008" fmla="*/ 7784895 h 8393800"/>
              <a:gd name="connsiteX2009" fmla="*/ 5139876 w 8227481"/>
              <a:gd name="connsiteY2009" fmla="*/ 7815156 h 8393800"/>
              <a:gd name="connsiteX2010" fmla="*/ 5000873 w 8227481"/>
              <a:gd name="connsiteY2010" fmla="*/ 7457891 h 8393800"/>
              <a:gd name="connsiteX2011" fmla="*/ 4793891 w 8227481"/>
              <a:gd name="connsiteY2011" fmla="*/ 6987393 h 8393800"/>
              <a:gd name="connsiteX2012" fmla="*/ 4793891 w 8227481"/>
              <a:gd name="connsiteY2012" fmla="*/ 6987393 h 8393800"/>
              <a:gd name="connsiteX2013" fmla="*/ 4918689 w 8227481"/>
              <a:gd name="connsiteY2013" fmla="*/ 7342706 h 8393800"/>
              <a:gd name="connsiteX2014" fmla="*/ 4825344 w 8227481"/>
              <a:gd name="connsiteY2014" fmla="*/ 7132838 h 8393800"/>
              <a:gd name="connsiteX2015" fmla="*/ 4818242 w 8227481"/>
              <a:gd name="connsiteY2015" fmla="*/ 7150407 h 8393800"/>
              <a:gd name="connsiteX2016" fmla="*/ 5095233 w 8227481"/>
              <a:gd name="connsiteY2016" fmla="*/ 7905937 h 8393800"/>
              <a:gd name="connsiteX2017" fmla="*/ 5139876 w 8227481"/>
              <a:gd name="connsiteY2017" fmla="*/ 8057238 h 8393800"/>
              <a:gd name="connsiteX2018" fmla="*/ 5126686 w 8227481"/>
              <a:gd name="connsiteY2018" fmla="*/ 8044547 h 8393800"/>
              <a:gd name="connsiteX2019" fmla="*/ 5076970 w 8227481"/>
              <a:gd name="connsiteY2019" fmla="*/ 7887390 h 8393800"/>
              <a:gd name="connsiteX2020" fmla="*/ 5020151 w 8227481"/>
              <a:gd name="connsiteY2020" fmla="*/ 7736089 h 8393800"/>
              <a:gd name="connsiteX2021" fmla="*/ 5000873 w 8227481"/>
              <a:gd name="connsiteY2021" fmla="*/ 7724375 h 8393800"/>
              <a:gd name="connsiteX2022" fmla="*/ 4951157 w 8227481"/>
              <a:gd name="connsiteY2022" fmla="*/ 7597478 h 8393800"/>
              <a:gd name="connsiteX2023" fmla="*/ 4925792 w 8227481"/>
              <a:gd name="connsiteY2023" fmla="*/ 7584787 h 8393800"/>
              <a:gd name="connsiteX2024" fmla="*/ 4922242 w 8227481"/>
              <a:gd name="connsiteY2024" fmla="*/ 7577345 h 8393800"/>
              <a:gd name="connsiteX2025" fmla="*/ 4920680 w 8227481"/>
              <a:gd name="connsiteY2025" fmla="*/ 7569889 h 8393800"/>
              <a:gd name="connsiteX2026" fmla="*/ 4922684 w 8227481"/>
              <a:gd name="connsiteY2026" fmla="*/ 7573699 h 8393800"/>
              <a:gd name="connsiteX2027" fmla="*/ 4918689 w 8227481"/>
              <a:gd name="connsiteY2027" fmla="*/ 7560384 h 8393800"/>
              <a:gd name="connsiteX2028" fmla="*/ 4894339 w 8227481"/>
              <a:gd name="connsiteY2028" fmla="*/ 7531100 h 8393800"/>
              <a:gd name="connsiteX2029" fmla="*/ 4944055 w 8227481"/>
              <a:gd name="connsiteY2029" fmla="*/ 7663854 h 8393800"/>
              <a:gd name="connsiteX2030" fmla="*/ 4937967 w 8227481"/>
              <a:gd name="connsiteY2030" fmla="*/ 7694116 h 8393800"/>
              <a:gd name="connsiteX2031" fmla="*/ 4969421 w 8227481"/>
              <a:gd name="connsiteY2031" fmla="*/ 7821013 h 8393800"/>
              <a:gd name="connsiteX2032" fmla="*/ 5032326 w 8227481"/>
              <a:gd name="connsiteY2032" fmla="*/ 7996717 h 8393800"/>
              <a:gd name="connsiteX2033" fmla="*/ 4994786 w 8227481"/>
              <a:gd name="connsiteY2033" fmla="*/ 7978170 h 8393800"/>
              <a:gd name="connsiteX2034" fmla="*/ 4969420 w 8227481"/>
              <a:gd name="connsiteY2034" fmla="*/ 7930340 h 8393800"/>
              <a:gd name="connsiteX2035" fmla="*/ 4931879 w 8227481"/>
              <a:gd name="connsiteY2035" fmla="*/ 7851273 h 8393800"/>
              <a:gd name="connsiteX2036" fmla="*/ 4888251 w 8227481"/>
              <a:gd name="connsiteY2036" fmla="*/ 7742921 h 8393800"/>
              <a:gd name="connsiteX2037" fmla="*/ 4668079 w 8227481"/>
              <a:gd name="connsiteY2037" fmla="*/ 7204094 h 8393800"/>
              <a:gd name="connsiteX2038" fmla="*/ 4623435 w 8227481"/>
              <a:gd name="connsiteY2038" fmla="*/ 7095745 h 8393800"/>
              <a:gd name="connsiteX2039" fmla="*/ 4642713 w 8227481"/>
              <a:gd name="connsiteY2039" fmla="*/ 7168955 h 8393800"/>
              <a:gd name="connsiteX2040" fmla="*/ 4786789 w 8227481"/>
              <a:gd name="connsiteY2040" fmla="*/ 7536958 h 8393800"/>
              <a:gd name="connsiteX2041" fmla="*/ 4843608 w 8227481"/>
              <a:gd name="connsiteY2041" fmla="*/ 7688258 h 8393800"/>
              <a:gd name="connsiteX2042" fmla="*/ 4818243 w 8227481"/>
              <a:gd name="connsiteY2042" fmla="*/ 7718518 h 8393800"/>
              <a:gd name="connsiteX2043" fmla="*/ 4837519 w 8227481"/>
              <a:gd name="connsiteY2043" fmla="*/ 7790753 h 8393800"/>
              <a:gd name="connsiteX2044" fmla="*/ 4849695 w 8227481"/>
              <a:gd name="connsiteY2044" fmla="*/ 7863963 h 8393800"/>
              <a:gd name="connsiteX2045" fmla="*/ 4925792 w 8227481"/>
              <a:gd name="connsiteY2045" fmla="*/ 8093354 h 8393800"/>
              <a:gd name="connsiteX2046" fmla="*/ 4951157 w 8227481"/>
              <a:gd name="connsiteY2046" fmla="*/ 8165589 h 8393800"/>
              <a:gd name="connsiteX2047" fmla="*/ 4930865 w 8227481"/>
              <a:gd name="connsiteY2047" fmla="*/ 8130691 h 8393800"/>
              <a:gd name="connsiteX2048" fmla="*/ 4925677 w 8227481"/>
              <a:gd name="connsiteY2048" fmla="*/ 8117347 h 8393800"/>
              <a:gd name="connsiteX2049" fmla="*/ 4911396 w 8227481"/>
              <a:gd name="connsiteY2049" fmla="*/ 8066266 h 8393800"/>
              <a:gd name="connsiteX2050" fmla="*/ 4862885 w 8227481"/>
              <a:gd name="connsiteY2050" fmla="*/ 7923506 h 8393800"/>
              <a:gd name="connsiteX2051" fmla="*/ 4837519 w 8227481"/>
              <a:gd name="connsiteY2051" fmla="*/ 7905936 h 8393800"/>
              <a:gd name="connsiteX2052" fmla="*/ 4812154 w 8227481"/>
              <a:gd name="connsiteY2052" fmla="*/ 7839559 h 8393800"/>
              <a:gd name="connsiteX2053" fmla="*/ 4780701 w 8227481"/>
              <a:gd name="connsiteY2053" fmla="*/ 7796610 h 8393800"/>
              <a:gd name="connsiteX2054" fmla="*/ 4818243 w 8227481"/>
              <a:gd name="connsiteY2054" fmla="*/ 7893246 h 8393800"/>
              <a:gd name="connsiteX2055" fmla="*/ 4818243 w 8227481"/>
              <a:gd name="connsiteY2055" fmla="*/ 7936197 h 8393800"/>
              <a:gd name="connsiteX2056" fmla="*/ 4837519 w 8227481"/>
              <a:gd name="connsiteY2056" fmla="*/ 7972313 h 8393800"/>
              <a:gd name="connsiteX2057" fmla="*/ 4837519 w 8227481"/>
              <a:gd name="connsiteY2057" fmla="*/ 8014287 h 8393800"/>
              <a:gd name="connsiteX2058" fmla="*/ 4868973 w 8227481"/>
              <a:gd name="connsiteY2058" fmla="*/ 8117757 h 8393800"/>
              <a:gd name="connsiteX2059" fmla="*/ 4881147 w 8227481"/>
              <a:gd name="connsiteY2059" fmla="*/ 8189991 h 8393800"/>
              <a:gd name="connsiteX2060" fmla="*/ 4806066 w 8227481"/>
              <a:gd name="connsiteY2060" fmla="*/ 7972313 h 8393800"/>
              <a:gd name="connsiteX2061" fmla="*/ 4730985 w 8227481"/>
              <a:gd name="connsiteY2061" fmla="*/ 7790753 h 8393800"/>
              <a:gd name="connsiteX2062" fmla="*/ 4705619 w 8227481"/>
              <a:gd name="connsiteY2062" fmla="*/ 7742922 h 8393800"/>
              <a:gd name="connsiteX2063" fmla="*/ 4786789 w 8227481"/>
              <a:gd name="connsiteY2063" fmla="*/ 7966457 h 8393800"/>
              <a:gd name="connsiteX2064" fmla="*/ 4793891 w 8227481"/>
              <a:gd name="connsiteY2064" fmla="*/ 8032834 h 8393800"/>
              <a:gd name="connsiteX2065" fmla="*/ 4737073 w 8227481"/>
              <a:gd name="connsiteY2065" fmla="*/ 7911793 h 8393800"/>
              <a:gd name="connsiteX2066" fmla="*/ 4428628 w 8227481"/>
              <a:gd name="connsiteY2066" fmla="*/ 7138695 h 8393800"/>
              <a:gd name="connsiteX2067" fmla="*/ 4380689 w 8227481"/>
              <a:gd name="connsiteY2067" fmla="*/ 7031854 h 8393800"/>
              <a:gd name="connsiteX2068" fmla="*/ 4374859 w 8227481"/>
              <a:gd name="connsiteY2068" fmla="*/ 7070427 h 8393800"/>
              <a:gd name="connsiteX2069" fmla="*/ 4373690 w 8227481"/>
              <a:gd name="connsiteY2069" fmla="*/ 7075119 h 8393800"/>
              <a:gd name="connsiteX2070" fmla="*/ 4455516 w 8227481"/>
              <a:gd name="connsiteY2070" fmla="*/ 7266201 h 8393800"/>
              <a:gd name="connsiteX2071" fmla="*/ 4573718 w 8227481"/>
              <a:gd name="connsiteY2071" fmla="*/ 7573074 h 8393800"/>
              <a:gd name="connsiteX2072" fmla="*/ 4591981 w 8227481"/>
              <a:gd name="connsiteY2072" fmla="*/ 7663855 h 8393800"/>
              <a:gd name="connsiteX2073" fmla="*/ 4548353 w 8227481"/>
              <a:gd name="connsiteY2073" fmla="*/ 7542814 h 8393800"/>
              <a:gd name="connsiteX2074" fmla="*/ 4371143 w 8227481"/>
              <a:gd name="connsiteY2074" fmla="*/ 7121536 h 8393800"/>
              <a:gd name="connsiteX2075" fmla="*/ 4365430 w 8227481"/>
              <a:gd name="connsiteY2075" fmla="*/ 7108277 h 8393800"/>
              <a:gd name="connsiteX2076" fmla="*/ 4362762 w 8227481"/>
              <a:gd name="connsiteY2076" fmla="*/ 7118990 h 8393800"/>
              <a:gd name="connsiteX2077" fmla="*/ 4352040 w 8227481"/>
              <a:gd name="connsiteY2077" fmla="*/ 7149333 h 8393800"/>
              <a:gd name="connsiteX2078" fmla="*/ 4430910 w 8227481"/>
              <a:gd name="connsiteY2078" fmla="*/ 7346367 h 8393800"/>
              <a:gd name="connsiteX2079" fmla="*/ 4516901 w 8227481"/>
              <a:gd name="connsiteY2079" fmla="*/ 7591620 h 8393800"/>
              <a:gd name="connsiteX2080" fmla="*/ 4415946 w 8227481"/>
              <a:gd name="connsiteY2080" fmla="*/ 7348808 h 8393800"/>
              <a:gd name="connsiteX2081" fmla="*/ 4343896 w 8227481"/>
              <a:gd name="connsiteY2081" fmla="*/ 7172379 h 8393800"/>
              <a:gd name="connsiteX2082" fmla="*/ 4343532 w 8227481"/>
              <a:gd name="connsiteY2082" fmla="*/ 7173410 h 8393800"/>
              <a:gd name="connsiteX2083" fmla="*/ 4343678 w 8227481"/>
              <a:gd name="connsiteY2083" fmla="*/ 7171850 h 8393800"/>
              <a:gd name="connsiteX2084" fmla="*/ 4325498 w 8227481"/>
              <a:gd name="connsiteY2084" fmla="*/ 7127329 h 8393800"/>
              <a:gd name="connsiteX2085" fmla="*/ 4324252 w 8227481"/>
              <a:gd name="connsiteY2085" fmla="*/ 7131436 h 8393800"/>
              <a:gd name="connsiteX2086" fmla="*/ 4324482 w 8227481"/>
              <a:gd name="connsiteY2086" fmla="*/ 7124841 h 8393800"/>
              <a:gd name="connsiteX2087" fmla="*/ 4314991 w 8227481"/>
              <a:gd name="connsiteY2087" fmla="*/ 7101601 h 8393800"/>
              <a:gd name="connsiteX2088" fmla="*/ 4299835 w 8227481"/>
              <a:gd name="connsiteY2088" fmla="*/ 7066247 h 8393800"/>
              <a:gd name="connsiteX2089" fmla="*/ 4294262 w 8227481"/>
              <a:gd name="connsiteY2089" fmla="*/ 7052568 h 8393800"/>
              <a:gd name="connsiteX2090" fmla="*/ 4290498 w 8227481"/>
              <a:gd name="connsiteY2090" fmla="*/ 7075932 h 8393800"/>
              <a:gd name="connsiteX2091" fmla="*/ 4319301 w 8227481"/>
              <a:gd name="connsiteY2091" fmla="*/ 7134931 h 8393800"/>
              <a:gd name="connsiteX2092" fmla="*/ 4324252 w 8227481"/>
              <a:gd name="connsiteY2092" fmla="*/ 7131436 h 8393800"/>
              <a:gd name="connsiteX2093" fmla="*/ 4323820 w 8227481"/>
              <a:gd name="connsiteY2093" fmla="*/ 7144191 h 8393800"/>
              <a:gd name="connsiteX2094" fmla="*/ 4328926 w 8227481"/>
              <a:gd name="connsiteY2094" fmla="*/ 7154647 h 8393800"/>
              <a:gd name="connsiteX2095" fmla="*/ 4485447 w 8227481"/>
              <a:gd name="connsiteY2095" fmla="*/ 7597477 h 8393800"/>
              <a:gd name="connsiteX2096" fmla="*/ 4339976 w 8227481"/>
              <a:gd name="connsiteY2096" fmla="*/ 7267300 h 8393800"/>
              <a:gd name="connsiteX2097" fmla="*/ 4310893 w 8227481"/>
              <a:gd name="connsiteY2097" fmla="*/ 7202773 h 8393800"/>
              <a:gd name="connsiteX2098" fmla="*/ 4309783 w 8227481"/>
              <a:gd name="connsiteY2098" fmla="*/ 7234693 h 8393800"/>
              <a:gd name="connsiteX2099" fmla="*/ 4330305 w 8227481"/>
              <a:gd name="connsiteY2099" fmla="*/ 7279837 h 8393800"/>
              <a:gd name="connsiteX2100" fmla="*/ 4440803 w 8227481"/>
              <a:gd name="connsiteY2100" fmla="*/ 7560384 h 8393800"/>
              <a:gd name="connsiteX2101" fmla="*/ 4497622 w 8227481"/>
              <a:gd name="connsiteY2101" fmla="*/ 7773181 h 8393800"/>
              <a:gd name="connsiteX2102" fmla="*/ 4516901 w 8227481"/>
              <a:gd name="connsiteY2102" fmla="*/ 7826869 h 8393800"/>
              <a:gd name="connsiteX2103" fmla="*/ 4516901 w 8227481"/>
              <a:gd name="connsiteY2103" fmla="*/ 7863962 h 8393800"/>
              <a:gd name="connsiteX2104" fmla="*/ 4434716 w 8227481"/>
              <a:gd name="connsiteY2104" fmla="*/ 7669711 h 8393800"/>
              <a:gd name="connsiteX2105" fmla="*/ 4295079 w 8227481"/>
              <a:gd name="connsiteY2105" fmla="*/ 7331114 h 8393800"/>
              <a:gd name="connsiteX2106" fmla="*/ 4261263 w 8227481"/>
              <a:gd name="connsiteY2106" fmla="*/ 7251459 h 8393800"/>
              <a:gd name="connsiteX2107" fmla="*/ 4256621 w 8227481"/>
              <a:gd name="connsiteY2107" fmla="*/ 7277909 h 8393800"/>
              <a:gd name="connsiteX2108" fmla="*/ 4265909 w 8227481"/>
              <a:gd name="connsiteY2108" fmla="*/ 7299757 h 8393800"/>
              <a:gd name="connsiteX2109" fmla="*/ 4397175 w 8227481"/>
              <a:gd name="connsiteY2109" fmla="*/ 7633594 h 8393800"/>
              <a:gd name="connsiteX2110" fmla="*/ 4434716 w 8227481"/>
              <a:gd name="connsiteY2110" fmla="*/ 7736089 h 8393800"/>
              <a:gd name="connsiteX2111" fmla="*/ 4422541 w 8227481"/>
              <a:gd name="connsiteY2111" fmla="*/ 7760492 h 8393800"/>
              <a:gd name="connsiteX2112" fmla="*/ 4428628 w 8227481"/>
              <a:gd name="connsiteY2112" fmla="*/ 7790753 h 8393800"/>
              <a:gd name="connsiteX2113" fmla="*/ 4365721 w 8227481"/>
              <a:gd name="connsiteY2113" fmla="*/ 7675569 h 8393800"/>
              <a:gd name="connsiteX2114" fmla="*/ 4371810 w 8227481"/>
              <a:gd name="connsiteY2114" fmla="*/ 7669712 h 8393800"/>
              <a:gd name="connsiteX2115" fmla="*/ 4416453 w 8227481"/>
              <a:gd name="connsiteY2115" fmla="*/ 7760493 h 8393800"/>
              <a:gd name="connsiteX2116" fmla="*/ 4365721 w 8227481"/>
              <a:gd name="connsiteY2116" fmla="*/ 7675569 h 8393800"/>
              <a:gd name="connsiteX2117" fmla="*/ 4362109 w 8227481"/>
              <a:gd name="connsiteY2117" fmla="*/ 7682328 h 8393800"/>
              <a:gd name="connsiteX2118" fmla="*/ 4341577 w 8227481"/>
              <a:gd name="connsiteY2118" fmla="*/ 7648634 h 8393800"/>
              <a:gd name="connsiteX2119" fmla="*/ 4290640 w 8227481"/>
              <a:gd name="connsiteY2119" fmla="*/ 7506698 h 8393800"/>
              <a:gd name="connsiteX2120" fmla="*/ 4236666 w 8227481"/>
              <a:gd name="connsiteY2120" fmla="*/ 7386953 h 8393800"/>
              <a:gd name="connsiteX2121" fmla="*/ 4235887 w 8227481"/>
              <a:gd name="connsiteY2121" fmla="*/ 7390721 h 8393800"/>
              <a:gd name="connsiteX2122" fmla="*/ 4226672 w 8227481"/>
              <a:gd name="connsiteY2122" fmla="*/ 7401398 h 8393800"/>
              <a:gd name="connsiteX2123" fmla="*/ 4229558 w 8227481"/>
              <a:gd name="connsiteY2123" fmla="*/ 7371182 h 8393800"/>
              <a:gd name="connsiteX2124" fmla="*/ 4219557 w 8227481"/>
              <a:gd name="connsiteY2124" fmla="*/ 7348996 h 8393800"/>
              <a:gd name="connsiteX2125" fmla="*/ 4207636 w 8227481"/>
              <a:gd name="connsiteY2125" fmla="*/ 7397858 h 8393800"/>
              <a:gd name="connsiteX2126" fmla="*/ 4198440 w 8227481"/>
              <a:gd name="connsiteY2126" fmla="*/ 7445750 h 8393800"/>
              <a:gd name="connsiteX2127" fmla="*/ 4141623 w 8227481"/>
              <a:gd name="connsiteY2127" fmla="*/ 7814730 h 8393800"/>
              <a:gd name="connsiteX2128" fmla="*/ 4141623 w 8227481"/>
              <a:gd name="connsiteY2128" fmla="*/ 7905511 h 8393800"/>
              <a:gd name="connsiteX2129" fmla="*/ 4153798 w 8227481"/>
              <a:gd name="connsiteY2129" fmla="*/ 7924057 h 8393800"/>
              <a:gd name="connsiteX2130" fmla="*/ 4147710 w 8227481"/>
              <a:gd name="connsiteY2130" fmla="*/ 7954316 h 8393800"/>
              <a:gd name="connsiteX2131" fmla="*/ 4160902 w 8227481"/>
              <a:gd name="connsiteY2131" fmla="*/ 8002147 h 8393800"/>
              <a:gd name="connsiteX2132" fmla="*/ 4192354 w 8227481"/>
              <a:gd name="connsiteY2132" fmla="*/ 7984577 h 8393800"/>
              <a:gd name="connsiteX2133" fmla="*/ 4185252 w 8227481"/>
              <a:gd name="connsiteY2133" fmla="*/ 8038264 h 8393800"/>
              <a:gd name="connsiteX2134" fmla="*/ 4206796 w 8227481"/>
              <a:gd name="connsiteY2134" fmla="*/ 7961256 h 8393800"/>
              <a:gd name="connsiteX2135" fmla="*/ 4210545 w 8227481"/>
              <a:gd name="connsiteY2135" fmla="*/ 7936261 h 8393800"/>
              <a:gd name="connsiteX2136" fmla="*/ 4211124 w 8227481"/>
              <a:gd name="connsiteY2136" fmla="*/ 7935038 h 8393800"/>
              <a:gd name="connsiteX2137" fmla="*/ 4229894 w 8227481"/>
              <a:gd name="connsiteY2137" fmla="*/ 7929914 h 8393800"/>
              <a:gd name="connsiteX2138" fmla="*/ 4242070 w 8227481"/>
              <a:gd name="connsiteY2138" fmla="*/ 7984577 h 8393800"/>
              <a:gd name="connsiteX2139" fmla="*/ 4242070 w 8227481"/>
              <a:gd name="connsiteY2139" fmla="*/ 8020694 h 8393800"/>
              <a:gd name="connsiteX2140" fmla="*/ 4229894 w 8227481"/>
              <a:gd name="connsiteY2140" fmla="*/ 8081215 h 8393800"/>
              <a:gd name="connsiteX2141" fmla="*/ 4229894 w 8227481"/>
              <a:gd name="connsiteY2141" fmla="*/ 8081215 h 8393800"/>
              <a:gd name="connsiteX2142" fmla="*/ 4298888 w 8227481"/>
              <a:gd name="connsiteY2142" fmla="*/ 8008981 h 8393800"/>
              <a:gd name="connsiteX2143" fmla="*/ 4273522 w 8227481"/>
              <a:gd name="connsiteY2143" fmla="*/ 8117331 h 8393800"/>
              <a:gd name="connsiteX2144" fmla="*/ 4304977 w 8227481"/>
              <a:gd name="connsiteY2144" fmla="*/ 8111475 h 8393800"/>
              <a:gd name="connsiteX2145" fmla="*/ 4311065 w 8227481"/>
              <a:gd name="connsiteY2145" fmla="*/ 8135878 h 8393800"/>
              <a:gd name="connsiteX2146" fmla="*/ 4330897 w 8227481"/>
              <a:gd name="connsiteY2146" fmla="*/ 8128878 h 8393800"/>
              <a:gd name="connsiteX2147" fmla="*/ 4335785 w 8227481"/>
              <a:gd name="connsiteY2147" fmla="*/ 8129888 h 8393800"/>
              <a:gd name="connsiteX2148" fmla="*/ 4337826 w 8227481"/>
              <a:gd name="connsiteY2148" fmla="*/ 8133696 h 8393800"/>
              <a:gd name="connsiteX2149" fmla="*/ 4361795 w 8227481"/>
              <a:gd name="connsiteY2149" fmla="*/ 8171996 h 8393800"/>
              <a:gd name="connsiteX2150" fmla="*/ 4324253 w 8227481"/>
              <a:gd name="connsiteY2150" fmla="*/ 8256920 h 8393800"/>
              <a:gd name="connsiteX2151" fmla="*/ 4311065 w 8227481"/>
              <a:gd name="connsiteY2151" fmla="*/ 8298893 h 8393800"/>
              <a:gd name="connsiteX2152" fmla="*/ 4279610 w 8227481"/>
              <a:gd name="connsiteY2152" fmla="*/ 8317439 h 8393800"/>
              <a:gd name="connsiteX2153" fmla="*/ 4242070 w 8227481"/>
              <a:gd name="connsiteY2153" fmla="*/ 8304749 h 8393800"/>
              <a:gd name="connsiteX2154" fmla="*/ 4217719 w 8227481"/>
              <a:gd name="connsiteY2154" fmla="*/ 8317439 h 8393800"/>
              <a:gd name="connsiteX2155" fmla="*/ 4204529 w 8227481"/>
              <a:gd name="connsiteY2155" fmla="*/ 8298892 h 8393800"/>
              <a:gd name="connsiteX2156" fmla="*/ 4179163 w 8227481"/>
              <a:gd name="connsiteY2156" fmla="*/ 8293036 h 8393800"/>
              <a:gd name="connsiteX2157" fmla="*/ 4173075 w 8227481"/>
              <a:gd name="connsiteY2157" fmla="*/ 8250085 h 8393800"/>
              <a:gd name="connsiteX2158" fmla="*/ 4123358 w 8227481"/>
              <a:gd name="connsiteY2158" fmla="*/ 8256920 h 8393800"/>
              <a:gd name="connsiteX2159" fmla="*/ 4129447 w 8227481"/>
              <a:gd name="connsiteY2159" fmla="*/ 8238373 h 8393800"/>
              <a:gd name="connsiteX2160" fmla="*/ 4097993 w 8227481"/>
              <a:gd name="connsiteY2160" fmla="*/ 8238373 h 8393800"/>
              <a:gd name="connsiteX2161" fmla="*/ 4066542 w 8227481"/>
              <a:gd name="connsiteY2161" fmla="*/ 8202256 h 8393800"/>
              <a:gd name="connsiteX2162" fmla="*/ 4053351 w 8227481"/>
              <a:gd name="connsiteY2162" fmla="*/ 8220802 h 8393800"/>
              <a:gd name="connsiteX2163" fmla="*/ 4009724 w 8227481"/>
              <a:gd name="connsiteY2163" fmla="*/ 8183708 h 8393800"/>
              <a:gd name="connsiteX2164" fmla="*/ 3984357 w 8227481"/>
              <a:gd name="connsiteY2164" fmla="*/ 8171996 h 8393800"/>
              <a:gd name="connsiteX2165" fmla="*/ 3958992 w 8227481"/>
              <a:gd name="connsiteY2165" fmla="*/ 8135878 h 8393800"/>
              <a:gd name="connsiteX2166" fmla="*/ 3933626 w 8227481"/>
              <a:gd name="connsiteY2166" fmla="*/ 8141734 h 8393800"/>
              <a:gd name="connsiteX2167" fmla="*/ 3915363 w 8227481"/>
              <a:gd name="connsiteY2167" fmla="*/ 8105618 h 8393800"/>
              <a:gd name="connsiteX2168" fmla="*/ 3889998 w 8227481"/>
              <a:gd name="connsiteY2168" fmla="*/ 8111474 h 8393800"/>
              <a:gd name="connsiteX2169" fmla="*/ 3889998 w 8227481"/>
              <a:gd name="connsiteY2169" fmla="*/ 8092928 h 8393800"/>
              <a:gd name="connsiteX2170" fmla="*/ 3864632 w 8227481"/>
              <a:gd name="connsiteY2170" fmla="*/ 8105618 h 8393800"/>
              <a:gd name="connsiteX2171" fmla="*/ 3871734 w 8227481"/>
              <a:gd name="connsiteY2171" fmla="*/ 8081214 h 8393800"/>
              <a:gd name="connsiteX2172" fmla="*/ 3833180 w 8227481"/>
              <a:gd name="connsiteY2172" fmla="*/ 8075357 h 8393800"/>
              <a:gd name="connsiteX2173" fmla="*/ 3877823 w 8227481"/>
              <a:gd name="connsiteY2173" fmla="*/ 7960175 h 8393800"/>
              <a:gd name="connsiteX2174" fmla="*/ 3877823 w 8227481"/>
              <a:gd name="connsiteY2174" fmla="*/ 7935770 h 8393800"/>
              <a:gd name="connsiteX2175" fmla="*/ 3909276 w 8227481"/>
              <a:gd name="connsiteY2175" fmla="*/ 7820586 h 8393800"/>
              <a:gd name="connsiteX2176" fmla="*/ 3972181 w 8227481"/>
              <a:gd name="connsiteY2176" fmla="*/ 7403777 h 8393800"/>
              <a:gd name="connsiteX2177" fmla="*/ 4018475 w 8227481"/>
              <a:gd name="connsiteY2177" fmla="*/ 7105690 h 8393800"/>
              <a:gd name="connsiteX2178" fmla="*/ 4040297 w 8227481"/>
              <a:gd name="connsiteY2178" fmla="*/ 6961327 h 8393800"/>
              <a:gd name="connsiteX2179" fmla="*/ 4028573 w 8227481"/>
              <a:gd name="connsiteY2179" fmla="*/ 6937784 h 8393800"/>
              <a:gd name="connsiteX2180" fmla="*/ 4007059 w 8227481"/>
              <a:gd name="connsiteY2180" fmla="*/ 7066888 h 8393800"/>
              <a:gd name="connsiteX2181" fmla="*/ 3946816 w 8227481"/>
              <a:gd name="connsiteY2181" fmla="*/ 7476010 h 8393800"/>
              <a:gd name="connsiteX2182" fmla="*/ 3915363 w 8227481"/>
              <a:gd name="connsiteY2182" fmla="*/ 7687832 h 8393800"/>
              <a:gd name="connsiteX2183" fmla="*/ 3871734 w 8227481"/>
              <a:gd name="connsiteY2183" fmla="*/ 7887940 h 8393800"/>
              <a:gd name="connsiteX2184" fmla="*/ 3821003 w 8227481"/>
              <a:gd name="connsiteY2184" fmla="*/ 7948461 h 8393800"/>
              <a:gd name="connsiteX2185" fmla="*/ 3770272 w 8227481"/>
              <a:gd name="connsiteY2185" fmla="*/ 8032408 h 8393800"/>
              <a:gd name="connsiteX2186" fmla="*/ 3745921 w 8227481"/>
              <a:gd name="connsiteY2186" fmla="*/ 8026552 h 8393800"/>
              <a:gd name="connsiteX2187" fmla="*/ 3745922 w 8227481"/>
              <a:gd name="connsiteY2187" fmla="*/ 8002148 h 8393800"/>
              <a:gd name="connsiteX2188" fmla="*/ 3701278 w 8227481"/>
              <a:gd name="connsiteY2188" fmla="*/ 8002148 h 8393800"/>
              <a:gd name="connsiteX2189" fmla="*/ 3689104 w 8227481"/>
              <a:gd name="connsiteY2189" fmla="*/ 7966031 h 8393800"/>
              <a:gd name="connsiteX2190" fmla="*/ 3675914 w 8227481"/>
              <a:gd name="connsiteY2190" fmla="*/ 7960175 h 8393800"/>
              <a:gd name="connsiteX2191" fmla="*/ 3663737 w 8227481"/>
              <a:gd name="connsiteY2191" fmla="*/ 7918200 h 8393800"/>
              <a:gd name="connsiteX2192" fmla="*/ 3644459 w 8227481"/>
              <a:gd name="connsiteY2192" fmla="*/ 7893796 h 8393800"/>
              <a:gd name="connsiteX2193" fmla="*/ 3588657 w 8227481"/>
              <a:gd name="connsiteY2193" fmla="*/ 7905511 h 8393800"/>
              <a:gd name="connsiteX2194" fmla="*/ 3569378 w 8227481"/>
              <a:gd name="connsiteY2194" fmla="*/ 7814730 h 8393800"/>
              <a:gd name="connsiteX2195" fmla="*/ 3512559 w 8227481"/>
              <a:gd name="connsiteY2195" fmla="*/ 7839133 h 8393800"/>
              <a:gd name="connsiteX2196" fmla="*/ 3537924 w 8227481"/>
              <a:gd name="connsiteY2196" fmla="*/ 7754210 h 8393800"/>
              <a:gd name="connsiteX2197" fmla="*/ 3518647 w 8227481"/>
              <a:gd name="connsiteY2197" fmla="*/ 7760067 h 8393800"/>
              <a:gd name="connsiteX2198" fmla="*/ 3506472 w 8227481"/>
              <a:gd name="connsiteY2198" fmla="*/ 7706378 h 8393800"/>
              <a:gd name="connsiteX2199" fmla="*/ 3424288 w 8227481"/>
              <a:gd name="connsiteY2199" fmla="*/ 7803016 h 8393800"/>
              <a:gd name="connsiteX2200" fmla="*/ 3424288 w 8227481"/>
              <a:gd name="connsiteY2200" fmla="*/ 7754209 h 8393800"/>
              <a:gd name="connsiteX2201" fmla="*/ 3361381 w 8227481"/>
              <a:gd name="connsiteY2201" fmla="*/ 7766898 h 8393800"/>
              <a:gd name="connsiteX2202" fmla="*/ 3298475 w 8227481"/>
              <a:gd name="connsiteY2202" fmla="*/ 7663428 h 8393800"/>
              <a:gd name="connsiteX2203" fmla="*/ 3267023 w 8227481"/>
              <a:gd name="connsiteY2203" fmla="*/ 7669285 h 8393800"/>
              <a:gd name="connsiteX2204" fmla="*/ 3242671 w 8227481"/>
              <a:gd name="connsiteY2204" fmla="*/ 7676119 h 8393800"/>
              <a:gd name="connsiteX2205" fmla="*/ 3204115 w 8227481"/>
              <a:gd name="connsiteY2205" fmla="*/ 7645859 h 8393800"/>
              <a:gd name="connsiteX2206" fmla="*/ 3166574 w 8227481"/>
              <a:gd name="connsiteY2206" fmla="*/ 7651716 h 8393800"/>
              <a:gd name="connsiteX2207" fmla="*/ 3172662 w 8227481"/>
              <a:gd name="connsiteY2207" fmla="*/ 7608766 h 8393800"/>
              <a:gd name="connsiteX2208" fmla="*/ 3135122 w 8227481"/>
              <a:gd name="connsiteY2208" fmla="*/ 7615598 h 8393800"/>
              <a:gd name="connsiteX2209" fmla="*/ 3129034 w 8227481"/>
              <a:gd name="connsiteY2209" fmla="*/ 7579481 h 8393800"/>
              <a:gd name="connsiteX2210" fmla="*/ 3091494 w 8227481"/>
              <a:gd name="connsiteY2210" fmla="*/ 7555079 h 8393800"/>
              <a:gd name="connsiteX2211" fmla="*/ 3066127 w 8227481"/>
              <a:gd name="connsiteY2211" fmla="*/ 7602908 h 8393800"/>
              <a:gd name="connsiteX2212" fmla="*/ 3072215 w 8227481"/>
              <a:gd name="connsiteY2212" fmla="*/ 7555079 h 8393800"/>
              <a:gd name="connsiteX2213" fmla="*/ 3034674 w 8227481"/>
              <a:gd name="connsiteY2213" fmla="*/ 7572648 h 8393800"/>
              <a:gd name="connsiteX2214" fmla="*/ 3009309 w 8227481"/>
              <a:gd name="connsiteY2214" fmla="*/ 7530674 h 8393800"/>
              <a:gd name="connsiteX2215" fmla="*/ 2984958 w 8227481"/>
              <a:gd name="connsiteY2215" fmla="*/ 7555078 h 8393800"/>
              <a:gd name="connsiteX2216" fmla="*/ 2965679 w 8227481"/>
              <a:gd name="connsiteY2216" fmla="*/ 7530674 h 8393800"/>
              <a:gd name="connsiteX2217" fmla="*/ 2952490 w 8227481"/>
              <a:gd name="connsiteY2217" fmla="*/ 7512128 h 8393800"/>
              <a:gd name="connsiteX2218" fmla="*/ 2928139 w 8227481"/>
              <a:gd name="connsiteY2218" fmla="*/ 7517984 h 8393800"/>
              <a:gd name="connsiteX2219" fmla="*/ 2921037 w 8227481"/>
              <a:gd name="connsiteY2219" fmla="*/ 7494558 h 8393800"/>
              <a:gd name="connsiteX2220" fmla="*/ 2877409 w 8227481"/>
              <a:gd name="connsiteY2220" fmla="*/ 7451608 h 8393800"/>
              <a:gd name="connsiteX2221" fmla="*/ 2852043 w 8227481"/>
              <a:gd name="connsiteY2221" fmla="*/ 7421348 h 8393800"/>
              <a:gd name="connsiteX2222" fmla="*/ 2839868 w 8227481"/>
              <a:gd name="connsiteY2222" fmla="*/ 7215382 h 8393800"/>
              <a:gd name="connsiteX2223" fmla="*/ 2863331 w 8227481"/>
              <a:gd name="connsiteY2223" fmla="*/ 6955609 h 8393800"/>
              <a:gd name="connsiteX2224" fmla="*/ 2885890 w 8227481"/>
              <a:gd name="connsiteY2224" fmla="*/ 6779419 h 8393800"/>
              <a:gd name="connsiteX2225" fmla="*/ 2865052 w 8227481"/>
              <a:gd name="connsiteY2225" fmla="*/ 6757694 h 8393800"/>
              <a:gd name="connsiteX2226" fmla="*/ 2776525 w 8227481"/>
              <a:gd name="connsiteY2226" fmla="*/ 6663432 h 8393800"/>
              <a:gd name="connsiteX2227" fmla="*/ 2387080 w 8227481"/>
              <a:gd name="connsiteY2227" fmla="*/ 6219797 h 8393800"/>
              <a:gd name="connsiteX2228" fmla="*/ 1992658 w 8227481"/>
              <a:gd name="connsiteY2228" fmla="*/ 5775880 h 8393800"/>
              <a:gd name="connsiteX2229" fmla="*/ 1625650 w 8227481"/>
              <a:gd name="connsiteY2229" fmla="*/ 5391829 h 8393800"/>
              <a:gd name="connsiteX2230" fmla="*/ 1619062 w 8227481"/>
              <a:gd name="connsiteY2230" fmla="*/ 5371157 h 8393800"/>
              <a:gd name="connsiteX2231" fmla="*/ 1712464 w 8227481"/>
              <a:gd name="connsiteY2231" fmla="*/ 5467612 h 8393800"/>
              <a:gd name="connsiteX2232" fmla="*/ 1847340 w 8227481"/>
              <a:gd name="connsiteY2232" fmla="*/ 5594087 h 8393800"/>
              <a:gd name="connsiteX2233" fmla="*/ 2083553 w 8227481"/>
              <a:gd name="connsiteY2233" fmla="*/ 5859059 h 8393800"/>
              <a:gd name="connsiteX2234" fmla="*/ 2452806 w 8227481"/>
              <a:gd name="connsiteY2234" fmla="*/ 6257367 h 8393800"/>
              <a:gd name="connsiteX2235" fmla="*/ 2560028 w 8227481"/>
              <a:gd name="connsiteY2235" fmla="*/ 6370129 h 8393800"/>
              <a:gd name="connsiteX2236" fmla="*/ 2555017 w 8227481"/>
              <a:gd name="connsiteY2236" fmla="*/ 6343577 h 8393800"/>
              <a:gd name="connsiteX2237" fmla="*/ 2457795 w 8227481"/>
              <a:gd name="connsiteY2237" fmla="*/ 6238746 h 8393800"/>
              <a:gd name="connsiteX2238" fmla="*/ 2075618 w 8227481"/>
              <a:gd name="connsiteY2238" fmla="*/ 5817017 h 8393800"/>
              <a:gd name="connsiteX2239" fmla="*/ 1543837 w 8227481"/>
              <a:gd name="connsiteY2239" fmla="*/ 5278522 h 8393800"/>
              <a:gd name="connsiteX2240" fmla="*/ 1285627 w 8227481"/>
              <a:gd name="connsiteY2240" fmla="*/ 5001353 h 8393800"/>
              <a:gd name="connsiteX2241" fmla="*/ 549744 w 8227481"/>
              <a:gd name="connsiteY2241" fmla="*/ 4360901 h 8393800"/>
              <a:gd name="connsiteX2242" fmla="*/ 425828 w 8227481"/>
              <a:gd name="connsiteY2242" fmla="*/ 4274964 h 8393800"/>
              <a:gd name="connsiteX2243" fmla="*/ 398596 w 8227481"/>
              <a:gd name="connsiteY2243" fmla="*/ 4246411 h 8393800"/>
              <a:gd name="connsiteX2244" fmla="*/ 406060 w 8227481"/>
              <a:gd name="connsiteY2244" fmla="*/ 4244671 h 8393800"/>
              <a:gd name="connsiteX2245" fmla="*/ 337160 w 8227481"/>
              <a:gd name="connsiteY2245" fmla="*/ 4173689 h 8393800"/>
              <a:gd name="connsiteX2246" fmla="*/ 413293 w 8227481"/>
              <a:gd name="connsiteY2246" fmla="*/ 4240306 h 8393800"/>
              <a:gd name="connsiteX2247" fmla="*/ 406060 w 8227481"/>
              <a:gd name="connsiteY2247" fmla="*/ 4244671 h 8393800"/>
              <a:gd name="connsiteX2248" fmla="*/ 311082 w 8227481"/>
              <a:gd name="connsiteY2248" fmla="*/ 4154097 h 8393800"/>
              <a:gd name="connsiteX2249" fmla="*/ 338735 w 8227481"/>
              <a:gd name="connsiteY2249" fmla="*/ 4167808 h 8393800"/>
              <a:gd name="connsiteX2250" fmla="*/ 365459 w 8227481"/>
              <a:gd name="connsiteY2250" fmla="*/ 4162364 h 8393800"/>
              <a:gd name="connsiteX2251" fmla="*/ 454744 w 8227481"/>
              <a:gd name="connsiteY2251" fmla="*/ 4225153 h 8393800"/>
              <a:gd name="connsiteX2252" fmla="*/ 1019493 w 8227481"/>
              <a:gd name="connsiteY2252" fmla="*/ 4663239 h 8393800"/>
              <a:gd name="connsiteX2253" fmla="*/ 1543111 w 8227481"/>
              <a:gd name="connsiteY2253" fmla="*/ 5186942 h 8393800"/>
              <a:gd name="connsiteX2254" fmla="*/ 1580241 w 8227481"/>
              <a:gd name="connsiteY2254" fmla="*/ 5210546 h 8393800"/>
              <a:gd name="connsiteX2255" fmla="*/ 1521092 w 8227481"/>
              <a:gd name="connsiteY2255" fmla="*/ 5129572 h 8393800"/>
              <a:gd name="connsiteX2256" fmla="*/ 1308473 w 8227481"/>
              <a:gd name="connsiteY2256" fmla="*/ 4916090 h 8393800"/>
              <a:gd name="connsiteX2257" fmla="*/ 1008144 w 8227481"/>
              <a:gd name="connsiteY2257" fmla="*/ 4633937 h 8393800"/>
              <a:gd name="connsiteX2258" fmla="*/ 429574 w 8227481"/>
              <a:gd name="connsiteY2258" fmla="*/ 4179545 h 8393800"/>
              <a:gd name="connsiteX2259" fmla="*/ 263213 w 8227481"/>
              <a:gd name="connsiteY2259" fmla="*/ 4049883 h 8393800"/>
              <a:gd name="connsiteX2260" fmla="*/ 299042 w 8227481"/>
              <a:gd name="connsiteY2260" fmla="*/ 4059483 h 8393800"/>
              <a:gd name="connsiteX2261" fmla="*/ 345911 w 8227481"/>
              <a:gd name="connsiteY2261" fmla="*/ 4092001 h 8393800"/>
              <a:gd name="connsiteX2262" fmla="*/ 536751 w 8227481"/>
              <a:gd name="connsiteY2262" fmla="*/ 4201960 h 8393800"/>
              <a:gd name="connsiteX2263" fmla="*/ 1436739 w 8227481"/>
              <a:gd name="connsiteY2263" fmla="*/ 4976718 h 8393800"/>
              <a:gd name="connsiteX2264" fmla="*/ 1553437 w 8227481"/>
              <a:gd name="connsiteY2264" fmla="*/ 5099373 h 8393800"/>
              <a:gd name="connsiteX2265" fmla="*/ 1547113 w 8227481"/>
              <a:gd name="connsiteY2265" fmla="*/ 5077721 h 8393800"/>
              <a:gd name="connsiteX2266" fmla="*/ 1077893 w 8227481"/>
              <a:gd name="connsiteY2266" fmla="*/ 4607459 h 8393800"/>
              <a:gd name="connsiteX2267" fmla="*/ 512477 w 8227481"/>
              <a:gd name="connsiteY2267" fmla="*/ 4149237 h 8393800"/>
              <a:gd name="connsiteX2268" fmla="*/ 1019641 w 8227481"/>
              <a:gd name="connsiteY2268" fmla="*/ 4519372 h 8393800"/>
              <a:gd name="connsiteX2269" fmla="*/ 1056138 w 8227481"/>
              <a:gd name="connsiteY2269" fmla="*/ 4549109 h 8393800"/>
              <a:gd name="connsiteX2270" fmla="*/ 1085367 w 8227481"/>
              <a:gd name="connsiteY2270" fmla="*/ 4556941 h 8393800"/>
              <a:gd name="connsiteX2271" fmla="*/ 947339 w 8227481"/>
              <a:gd name="connsiteY2271" fmla="*/ 4442227 h 8393800"/>
              <a:gd name="connsiteX2272" fmla="*/ 526275 w 8227481"/>
              <a:gd name="connsiteY2272" fmla="*/ 4120371 h 8393800"/>
              <a:gd name="connsiteX2273" fmla="*/ 935990 w 8227481"/>
              <a:gd name="connsiteY2273" fmla="*/ 4412925 h 8393800"/>
              <a:gd name="connsiteX2274" fmla="*/ 962068 w 8227481"/>
              <a:gd name="connsiteY2274" fmla="*/ 4432518 h 8393800"/>
              <a:gd name="connsiteX2275" fmla="*/ 1061773 w 8227481"/>
              <a:gd name="connsiteY2275" fmla="*/ 4505452 h 8393800"/>
              <a:gd name="connsiteX2276" fmla="*/ 1252624 w 8227481"/>
              <a:gd name="connsiteY2276" fmla="*/ 4679488 h 8393800"/>
              <a:gd name="connsiteX2277" fmla="*/ 1370265 w 8227481"/>
              <a:gd name="connsiteY2277" fmla="*/ 4802396 h 8393800"/>
              <a:gd name="connsiteX2278" fmla="*/ 1368690 w 8227481"/>
              <a:gd name="connsiteY2278" fmla="*/ 4808276 h 8393800"/>
              <a:gd name="connsiteX2279" fmla="*/ 1370265 w 8227481"/>
              <a:gd name="connsiteY2279" fmla="*/ 4802396 h 8393800"/>
              <a:gd name="connsiteX2280" fmla="*/ 1446398 w 8227481"/>
              <a:gd name="connsiteY2280" fmla="*/ 4869013 h 8393800"/>
              <a:gd name="connsiteX2281" fmla="*/ 1514630 w 8227481"/>
              <a:gd name="connsiteY2281" fmla="*/ 4919858 h 8393800"/>
              <a:gd name="connsiteX2282" fmla="*/ 1462069 w 8227481"/>
              <a:gd name="connsiteY2282" fmla="*/ 4859557 h 8393800"/>
              <a:gd name="connsiteX2283" fmla="*/ 1078076 w 8227481"/>
              <a:gd name="connsiteY2283" fmla="*/ 4489862 h 8393800"/>
              <a:gd name="connsiteX2284" fmla="*/ 581560 w 8227481"/>
              <a:gd name="connsiteY2284" fmla="*/ 4102623 h 8393800"/>
              <a:gd name="connsiteX2285" fmla="*/ 475935 w 8227481"/>
              <a:gd name="connsiteY2285" fmla="*/ 4029153 h 8393800"/>
              <a:gd name="connsiteX2286" fmla="*/ 558896 w 8227481"/>
              <a:gd name="connsiteY2286" fmla="*/ 4070289 h 8393800"/>
              <a:gd name="connsiteX2287" fmla="*/ 1078984 w 8227481"/>
              <a:gd name="connsiteY2287" fmla="*/ 4463846 h 8393800"/>
              <a:gd name="connsiteX2288" fmla="*/ 1603247 w 8227481"/>
              <a:gd name="connsiteY2288" fmla="*/ 4962512 h 8393800"/>
              <a:gd name="connsiteX2289" fmla="*/ 1298134 w 8227481"/>
              <a:gd name="connsiteY2289" fmla="*/ 4626557 h 8393800"/>
              <a:gd name="connsiteX2290" fmla="*/ 1152224 w 8227481"/>
              <a:gd name="connsiteY2290" fmla="*/ 4496869 h 8393800"/>
              <a:gd name="connsiteX2291" fmla="*/ 1124401 w 8227481"/>
              <a:gd name="connsiteY2291" fmla="*/ 4482938 h 8393800"/>
              <a:gd name="connsiteX2292" fmla="*/ 1085591 w 8227481"/>
              <a:gd name="connsiteY2292" fmla="*/ 4456826 h 8393800"/>
              <a:gd name="connsiteX2293" fmla="*/ 1064539 w 8227481"/>
              <a:gd name="connsiteY2293" fmla="*/ 4429494 h 8393800"/>
              <a:gd name="connsiteX2294" fmla="*/ 1060379 w 8227481"/>
              <a:gd name="connsiteY2294" fmla="*/ 4420169 h 8393800"/>
              <a:gd name="connsiteX2295" fmla="*/ 1037760 w 8227481"/>
              <a:gd name="connsiteY2295" fmla="*/ 4401744 h 8393800"/>
              <a:gd name="connsiteX2296" fmla="*/ 1030042 w 8227481"/>
              <a:gd name="connsiteY2296" fmla="*/ 4401431 h 8393800"/>
              <a:gd name="connsiteX2297" fmla="*/ 1016598 w 8227481"/>
              <a:gd name="connsiteY2297" fmla="*/ 4396306 h 8393800"/>
              <a:gd name="connsiteX2298" fmla="*/ 1017059 w 8227481"/>
              <a:gd name="connsiteY2298" fmla="*/ 4386605 h 8393800"/>
              <a:gd name="connsiteX2299" fmla="*/ 1016580 w 8227481"/>
              <a:gd name="connsiteY2299" fmla="*/ 4384491 h 8393800"/>
              <a:gd name="connsiteX2300" fmla="*/ 1002865 w 8227481"/>
              <a:gd name="connsiteY2300" fmla="*/ 4373319 h 8393800"/>
              <a:gd name="connsiteX2301" fmla="*/ 1003219 w 8227481"/>
              <a:gd name="connsiteY2301" fmla="*/ 4373977 h 8393800"/>
              <a:gd name="connsiteX2302" fmla="*/ 1004423 w 8227481"/>
              <a:gd name="connsiteY2302" fmla="*/ 4390450 h 8393800"/>
              <a:gd name="connsiteX2303" fmla="*/ 992038 w 8227481"/>
              <a:gd name="connsiteY2303" fmla="*/ 4375483 h 8393800"/>
              <a:gd name="connsiteX2304" fmla="*/ 986801 w 8227481"/>
              <a:gd name="connsiteY2304" fmla="*/ 4360234 h 8393800"/>
              <a:gd name="connsiteX2305" fmla="*/ 940921 w 8227481"/>
              <a:gd name="connsiteY2305" fmla="*/ 4322861 h 8393800"/>
              <a:gd name="connsiteX2306" fmla="*/ 273998 w 8227481"/>
              <a:gd name="connsiteY2306" fmla="*/ 3824834 h 8393800"/>
              <a:gd name="connsiteX2307" fmla="*/ 171786 w 8227481"/>
              <a:gd name="connsiteY2307" fmla="*/ 3738624 h 8393800"/>
              <a:gd name="connsiteX2308" fmla="*/ 234064 w 8227481"/>
              <a:gd name="connsiteY2308" fmla="*/ 3762664 h 8393800"/>
              <a:gd name="connsiteX2309" fmla="*/ 428974 w 8227481"/>
              <a:gd name="connsiteY2309" fmla="*/ 3898923 h 8393800"/>
              <a:gd name="connsiteX2310" fmla="*/ 389338 w 8227481"/>
              <a:gd name="connsiteY2310" fmla="*/ 3862042 h 8393800"/>
              <a:gd name="connsiteX2311" fmla="*/ 233395 w 8227481"/>
              <a:gd name="connsiteY2311" fmla="*/ 3742528 h 8393800"/>
              <a:gd name="connsiteX2312" fmla="*/ 42567 w 8227481"/>
              <a:gd name="connsiteY2312" fmla="*/ 3613666 h 8393800"/>
              <a:gd name="connsiteX2313" fmla="*/ 109190 w 8227481"/>
              <a:gd name="connsiteY2313" fmla="*/ 3644121 h 8393800"/>
              <a:gd name="connsiteX2314" fmla="*/ 200992 w 8227481"/>
              <a:gd name="connsiteY2314" fmla="*/ 3701283 h 8393800"/>
              <a:gd name="connsiteX2315" fmla="*/ 241536 w 8227481"/>
              <a:gd name="connsiteY2315" fmla="*/ 3712147 h 8393800"/>
              <a:gd name="connsiteX2316" fmla="*/ 271433 w 8227481"/>
              <a:gd name="connsiteY2316" fmla="*/ 3740114 h 8393800"/>
              <a:gd name="connsiteX2317" fmla="*/ 312920 w 8227481"/>
              <a:gd name="connsiteY2317" fmla="*/ 3751230 h 8393800"/>
              <a:gd name="connsiteX2318" fmla="*/ 396548 w 8227481"/>
              <a:gd name="connsiteY2318" fmla="*/ 3812504 h 8393800"/>
              <a:gd name="connsiteX2319" fmla="*/ 363203 w 8227481"/>
              <a:gd name="connsiteY2319" fmla="*/ 3771007 h 8393800"/>
              <a:gd name="connsiteX2320" fmla="*/ 305651 w 8227481"/>
              <a:gd name="connsiteY2320" fmla="*/ 3729326 h 8393800"/>
              <a:gd name="connsiteX2321" fmla="*/ 295245 w 8227481"/>
              <a:gd name="connsiteY2321" fmla="*/ 3700277 h 8393800"/>
              <a:gd name="connsiteX2322" fmla="*/ 169905 w 8227481"/>
              <a:gd name="connsiteY2322" fmla="*/ 3616470 h 8393800"/>
              <a:gd name="connsiteX2323" fmla="*/ 124261 w 8227481"/>
              <a:gd name="connsiteY2323" fmla="*/ 3589455 h 8393800"/>
              <a:gd name="connsiteX2324" fmla="*/ 112714 w 8227481"/>
              <a:gd name="connsiteY2324" fmla="*/ 3580990 h 8393800"/>
              <a:gd name="connsiteX2325" fmla="*/ 84258 w 8227481"/>
              <a:gd name="connsiteY2325" fmla="*/ 3552357 h 8393800"/>
              <a:gd name="connsiteX2326" fmla="*/ 147466 w 8227481"/>
              <a:gd name="connsiteY2326" fmla="*/ 3595554 h 8393800"/>
              <a:gd name="connsiteX2327" fmla="*/ 349346 w 8227481"/>
              <a:gd name="connsiteY2327" fmla="*/ 3728429 h 8393800"/>
              <a:gd name="connsiteX2328" fmla="*/ 416911 w 8227481"/>
              <a:gd name="connsiteY2328" fmla="*/ 3759138 h 8393800"/>
              <a:gd name="connsiteX2329" fmla="*/ 481694 w 8227481"/>
              <a:gd name="connsiteY2329" fmla="*/ 3796453 h 8393800"/>
              <a:gd name="connsiteX2330" fmla="*/ 517488 w 8227481"/>
              <a:gd name="connsiteY2330" fmla="*/ 3779784 h 8393800"/>
              <a:gd name="connsiteX2331" fmla="*/ 648928 w 8227481"/>
              <a:gd name="connsiteY2331" fmla="*/ 3873826 h 8393800"/>
              <a:gd name="connsiteX2332" fmla="*/ 967102 w 8227481"/>
              <a:gd name="connsiteY2332" fmla="*/ 4108240 h 8393800"/>
              <a:gd name="connsiteX2333" fmla="*/ 979713 w 8227481"/>
              <a:gd name="connsiteY2333" fmla="*/ 4116509 h 8393800"/>
              <a:gd name="connsiteX2334" fmla="*/ 999236 w 8227481"/>
              <a:gd name="connsiteY2334" fmla="*/ 4130635 h 8393800"/>
              <a:gd name="connsiteX2335" fmla="*/ 1004471 w 8227481"/>
              <a:gd name="connsiteY2335" fmla="*/ 4118049 h 8393800"/>
              <a:gd name="connsiteX2336" fmla="*/ 993231 w 8227481"/>
              <a:gd name="connsiteY2336" fmla="*/ 4109726 h 8393800"/>
              <a:gd name="connsiteX2337" fmla="*/ 939724 w 8227481"/>
              <a:gd name="connsiteY2337" fmla="*/ 4074643 h 8393800"/>
              <a:gd name="connsiteX2338" fmla="*/ 476242 w 8227481"/>
              <a:gd name="connsiteY2338" fmla="*/ 3722515 h 8393800"/>
              <a:gd name="connsiteX2339" fmla="*/ 382875 w 8227481"/>
              <a:gd name="connsiteY2339" fmla="*/ 3652330 h 8393800"/>
              <a:gd name="connsiteX2340" fmla="*/ 316219 w 8227481"/>
              <a:gd name="connsiteY2340" fmla="*/ 3595603 h 8393800"/>
              <a:gd name="connsiteX2341" fmla="*/ 276583 w 8227481"/>
              <a:gd name="connsiteY2341" fmla="*/ 3558723 h 8393800"/>
              <a:gd name="connsiteX2342" fmla="*/ 268384 w 8227481"/>
              <a:gd name="connsiteY2342" fmla="*/ 3517662 h 8393800"/>
              <a:gd name="connsiteX2343" fmla="*/ 421820 w 8227481"/>
              <a:gd name="connsiteY2343" fmla="*/ 3623899 h 8393800"/>
              <a:gd name="connsiteX2344" fmla="*/ 536253 w 8227481"/>
              <a:gd name="connsiteY2344" fmla="*/ 3687124 h 8393800"/>
              <a:gd name="connsiteX2345" fmla="*/ 567058 w 8227481"/>
              <a:gd name="connsiteY2345" fmla="*/ 3689076 h 8393800"/>
              <a:gd name="connsiteX2346" fmla="*/ 682421 w 8227481"/>
              <a:gd name="connsiteY2346" fmla="*/ 3771457 h 8393800"/>
              <a:gd name="connsiteX2347" fmla="*/ 660437 w 8227481"/>
              <a:gd name="connsiteY2347" fmla="*/ 3740358 h 8393800"/>
              <a:gd name="connsiteX2348" fmla="*/ 648610 w 8227481"/>
              <a:gd name="connsiteY2348" fmla="*/ 3733053 h 8393800"/>
              <a:gd name="connsiteX2349" fmla="*/ 651772 w 8227481"/>
              <a:gd name="connsiteY2349" fmla="*/ 3735974 h 8393800"/>
              <a:gd name="connsiteX2350" fmla="*/ 644975 w 8227481"/>
              <a:gd name="connsiteY2350" fmla="*/ 3732536 h 8393800"/>
              <a:gd name="connsiteX2351" fmla="*/ 638704 w 8227481"/>
              <a:gd name="connsiteY2351" fmla="*/ 3727181 h 8393800"/>
              <a:gd name="connsiteX2352" fmla="*/ 633012 w 8227481"/>
              <a:gd name="connsiteY2352" fmla="*/ 3699395 h 8393800"/>
              <a:gd name="connsiteX2353" fmla="*/ 523305 w 8227481"/>
              <a:gd name="connsiteY2353" fmla="*/ 3618530 h 8393800"/>
              <a:gd name="connsiteX2354" fmla="*/ 516981 w 8227481"/>
              <a:gd name="connsiteY2354" fmla="*/ 3596877 h 8393800"/>
              <a:gd name="connsiteX2355" fmla="*/ 385541 w 8227481"/>
              <a:gd name="connsiteY2355" fmla="*/ 3502835 h 8393800"/>
              <a:gd name="connsiteX2356" fmla="*/ 246605 w 8227481"/>
              <a:gd name="connsiteY2356" fmla="*/ 3414137 h 8393800"/>
              <a:gd name="connsiteX2357" fmla="*/ 237762 w 8227481"/>
              <a:gd name="connsiteY2357" fmla="*/ 3398112 h 8393800"/>
              <a:gd name="connsiteX2358" fmla="*/ 372353 w 8227481"/>
              <a:gd name="connsiteY2358" fmla="*/ 3480394 h 8393800"/>
              <a:gd name="connsiteX2359" fmla="*/ 1030447 w 8227481"/>
              <a:gd name="connsiteY2359" fmla="*/ 3943491 h 8393800"/>
              <a:gd name="connsiteX2360" fmla="*/ 1049257 w 8227481"/>
              <a:gd name="connsiteY2360" fmla="*/ 3941179 h 8393800"/>
              <a:gd name="connsiteX2361" fmla="*/ 870698 w 8227481"/>
              <a:gd name="connsiteY2361" fmla="*/ 3796697 h 8393800"/>
              <a:gd name="connsiteX2362" fmla="*/ 1026250 w 8227481"/>
              <a:gd name="connsiteY2362" fmla="*/ 3902584 h 8393800"/>
              <a:gd name="connsiteX2363" fmla="*/ 1093271 w 8227481"/>
              <a:gd name="connsiteY2363" fmla="*/ 3952423 h 8393800"/>
              <a:gd name="connsiteX2364" fmla="*/ 1098503 w 8227481"/>
              <a:gd name="connsiteY2364" fmla="*/ 3942519 h 8393800"/>
              <a:gd name="connsiteX2365" fmla="*/ 981157 w 8227481"/>
              <a:gd name="connsiteY2365" fmla="*/ 3848353 h 8393800"/>
              <a:gd name="connsiteX2366" fmla="*/ 780710 w 8227481"/>
              <a:gd name="connsiteY2366" fmla="*/ 3687501 h 8393800"/>
              <a:gd name="connsiteX2367" fmla="*/ 471595 w 8227481"/>
              <a:gd name="connsiteY2367" fmla="*/ 3460768 h 8393800"/>
              <a:gd name="connsiteX2368" fmla="*/ 502399 w 8227481"/>
              <a:gd name="connsiteY2368" fmla="*/ 3462719 h 8393800"/>
              <a:gd name="connsiteX2369" fmla="*/ 374111 w 8227481"/>
              <a:gd name="connsiteY2369" fmla="*/ 3356917 h 8393800"/>
              <a:gd name="connsiteX2370" fmla="*/ 542013 w 8227481"/>
              <a:gd name="connsiteY2370" fmla="*/ 3454426 h 8393800"/>
              <a:gd name="connsiteX2371" fmla="*/ 542920 w 8227481"/>
              <a:gd name="connsiteY2371" fmla="*/ 3428410 h 8393800"/>
              <a:gd name="connsiteX2372" fmla="*/ 566492 w 8227481"/>
              <a:gd name="connsiteY2372" fmla="*/ 3434725 h 8393800"/>
              <a:gd name="connsiteX2373" fmla="*/ 488521 w 8227481"/>
              <a:gd name="connsiteY2373" fmla="*/ 3374968 h 8393800"/>
              <a:gd name="connsiteX2374" fmla="*/ 403316 w 8227481"/>
              <a:gd name="connsiteY2374" fmla="*/ 3319576 h 8393800"/>
              <a:gd name="connsiteX2375" fmla="*/ 402650 w 8227481"/>
              <a:gd name="connsiteY2375" fmla="*/ 3299438 h 8393800"/>
              <a:gd name="connsiteX2376" fmla="*/ 308340 w 8227481"/>
              <a:gd name="connsiteY2376" fmla="*/ 3229000 h 8393800"/>
              <a:gd name="connsiteX2377" fmla="*/ 398533 w 8227481"/>
              <a:gd name="connsiteY2377" fmla="*/ 3265772 h 8393800"/>
              <a:gd name="connsiteX2378" fmla="*/ 505733 w 8227481"/>
              <a:gd name="connsiteY2378" fmla="*/ 3333361 h 8393800"/>
              <a:gd name="connsiteX2379" fmla="*/ 723285 w 8227481"/>
              <a:gd name="connsiteY2379" fmla="*/ 3456781 h 8393800"/>
              <a:gd name="connsiteX2380" fmla="*/ 723285 w 8227481"/>
              <a:gd name="connsiteY2380" fmla="*/ 3456781 h 8393800"/>
              <a:gd name="connsiteX2381" fmla="*/ 528374 w 8227481"/>
              <a:gd name="connsiteY2381" fmla="*/ 3320521 h 8393800"/>
              <a:gd name="connsiteX2382" fmla="*/ 439984 w 8227481"/>
              <a:gd name="connsiteY2382" fmla="*/ 3250620 h 8393800"/>
              <a:gd name="connsiteX2383" fmla="*/ 429577 w 8227481"/>
              <a:gd name="connsiteY2383" fmla="*/ 3221571 h 8393800"/>
              <a:gd name="connsiteX2384" fmla="*/ 331853 w 8227481"/>
              <a:gd name="connsiteY2384" fmla="*/ 3163873 h 8393800"/>
              <a:gd name="connsiteX2385" fmla="*/ 345652 w 8227481"/>
              <a:gd name="connsiteY2385" fmla="*/ 3135007 h 8393800"/>
              <a:gd name="connsiteX2386" fmla="*/ 230551 w 8227481"/>
              <a:gd name="connsiteY2386" fmla="*/ 3051645 h 8393800"/>
              <a:gd name="connsiteX2387" fmla="*/ 333669 w 8227481"/>
              <a:gd name="connsiteY2387" fmla="*/ 3111839 h 8393800"/>
              <a:gd name="connsiteX2388" fmla="*/ 497752 w 8227481"/>
              <a:gd name="connsiteY2388" fmla="*/ 3200971 h 8393800"/>
              <a:gd name="connsiteX2389" fmla="*/ 397117 w 8227481"/>
              <a:gd name="connsiteY2389" fmla="*/ 3108883 h 8393800"/>
              <a:gd name="connsiteX2390" fmla="*/ 468465 w 8227481"/>
              <a:gd name="connsiteY2390" fmla="*/ 3121698 h 8393800"/>
              <a:gd name="connsiteX2391" fmla="*/ 388919 w 8227481"/>
              <a:gd name="connsiteY2391" fmla="*/ 3067819 h 8393800"/>
              <a:gd name="connsiteX2392" fmla="*/ 309372 w 8227481"/>
              <a:gd name="connsiteY2392" fmla="*/ 3013943 h 8393800"/>
              <a:gd name="connsiteX2393" fmla="*/ 419724 w 8227481"/>
              <a:gd name="connsiteY2393" fmla="*/ 3069772 h 8393800"/>
              <a:gd name="connsiteX2394" fmla="*/ 426289 w 8227481"/>
              <a:gd name="connsiteY2394" fmla="*/ 3045271 h 8393800"/>
              <a:gd name="connsiteX2395" fmla="*/ 606448 w 8227481"/>
              <a:gd name="connsiteY2395" fmla="*/ 3146064 h 8393800"/>
              <a:gd name="connsiteX2396" fmla="*/ 551105 w 8227481"/>
              <a:gd name="connsiteY2396" fmla="*/ 3092371 h 8393800"/>
              <a:gd name="connsiteX2397" fmla="*/ 696641 w 8227481"/>
              <a:gd name="connsiteY2397" fmla="*/ 3182836 h 8393800"/>
              <a:gd name="connsiteX2398" fmla="*/ 944089 w 8227481"/>
              <a:gd name="connsiteY2398" fmla="*/ 3334224 h 8393800"/>
              <a:gd name="connsiteX2399" fmla="*/ 1165447 w 8227481"/>
              <a:gd name="connsiteY2399" fmla="*/ 3484922 h 8393800"/>
              <a:gd name="connsiteX2400" fmla="*/ 621153 w 8227481"/>
              <a:gd name="connsiteY2400" fmla="*/ 3091183 h 8393800"/>
              <a:gd name="connsiteX2401" fmla="*/ 569260 w 8227481"/>
              <a:gd name="connsiteY2401" fmla="*/ 3051018 h 8393800"/>
              <a:gd name="connsiteX2402" fmla="*/ 546596 w 8227481"/>
              <a:gd name="connsiteY2402" fmla="*/ 3018684 h 8393800"/>
              <a:gd name="connsiteX2403" fmla="*/ 563568 w 8227481"/>
              <a:gd name="connsiteY2403" fmla="*/ 3023231 h 8393800"/>
              <a:gd name="connsiteX2404" fmla="*/ 605962 w 8227481"/>
              <a:gd name="connsiteY2404" fmla="*/ 3008331 h 8393800"/>
              <a:gd name="connsiteX2405" fmla="*/ 492807 w 8227481"/>
              <a:gd name="connsiteY2405" fmla="*/ 2913935 h 8393800"/>
              <a:gd name="connsiteX2406" fmla="*/ 622911 w 8227481"/>
              <a:gd name="connsiteY2406" fmla="*/ 2967704 h 8393800"/>
              <a:gd name="connsiteX2407" fmla="*/ 585484 w 8227481"/>
              <a:gd name="connsiteY2407" fmla="*/ 2918811 h 8393800"/>
              <a:gd name="connsiteX2408" fmla="*/ 793297 w 8227481"/>
              <a:gd name="connsiteY2408" fmla="*/ 3033318 h 8393800"/>
              <a:gd name="connsiteX2409" fmla="*/ 908659 w 8227481"/>
              <a:gd name="connsiteY2409" fmla="*/ 3115698 h 8393800"/>
              <a:gd name="connsiteX2410" fmla="*/ 916626 w 8227481"/>
              <a:gd name="connsiteY2410" fmla="*/ 3118124 h 8393800"/>
              <a:gd name="connsiteX2411" fmla="*/ 917735 w 8227481"/>
              <a:gd name="connsiteY2411" fmla="*/ 3115705 h 8393800"/>
              <a:gd name="connsiteX2412" fmla="*/ 919804 w 8227481"/>
              <a:gd name="connsiteY2412" fmla="*/ 3116780 h 8393800"/>
              <a:gd name="connsiteX2413" fmla="*/ 919870 w 8227481"/>
              <a:gd name="connsiteY2413" fmla="*/ 3116174 h 8393800"/>
              <a:gd name="connsiteX2414" fmla="*/ 848604 w 8227481"/>
              <a:gd name="connsiteY2414" fmla="*/ 3060740 h 8393800"/>
              <a:gd name="connsiteX2415" fmla="*/ 650507 w 8227481"/>
              <a:gd name="connsiteY2415" fmla="*/ 2909974 h 8393800"/>
              <a:gd name="connsiteX2416" fmla="*/ 582275 w 8227481"/>
              <a:gd name="connsiteY2416" fmla="*/ 2859126 h 8393800"/>
              <a:gd name="connsiteX2417" fmla="*/ 651415 w 8227481"/>
              <a:gd name="connsiteY2417" fmla="*/ 2883956 h 8393800"/>
              <a:gd name="connsiteX2418" fmla="*/ 721855 w 8227481"/>
              <a:gd name="connsiteY2418" fmla="*/ 2922788 h 8393800"/>
              <a:gd name="connsiteX2419" fmla="*/ 653898 w 8227481"/>
              <a:gd name="connsiteY2419" fmla="*/ 2852058 h 8393800"/>
              <a:gd name="connsiteX2420" fmla="*/ 635054 w 8227481"/>
              <a:gd name="connsiteY2420" fmla="*/ 2828101 h 8393800"/>
              <a:gd name="connsiteX2421" fmla="*/ 676528 w 8227481"/>
              <a:gd name="connsiteY2421" fmla="*/ 2858121 h 8393800"/>
              <a:gd name="connsiteX2422" fmla="*/ 688785 w 8227481"/>
              <a:gd name="connsiteY2422" fmla="*/ 2861405 h 8393800"/>
              <a:gd name="connsiteX2423" fmla="*/ 676528 w 8227481"/>
              <a:gd name="connsiteY2423" fmla="*/ 2858121 h 8393800"/>
              <a:gd name="connsiteX2424" fmla="*/ 695087 w 8227481"/>
              <a:gd name="connsiteY2424" fmla="*/ 2837884 h 8393800"/>
              <a:gd name="connsiteX2425" fmla="*/ 776472 w 8227481"/>
              <a:gd name="connsiteY2425" fmla="*/ 2884902 h 8393800"/>
              <a:gd name="connsiteX2426" fmla="*/ 769885 w 8227481"/>
              <a:gd name="connsiteY2426" fmla="*/ 2864229 h 8393800"/>
              <a:gd name="connsiteX2427" fmla="*/ 743126 w 8227481"/>
              <a:gd name="connsiteY2427" fmla="*/ 2843405 h 8393800"/>
              <a:gd name="connsiteX2428" fmla="*/ 765767 w 8227481"/>
              <a:gd name="connsiteY2428" fmla="*/ 2830563 h 8393800"/>
              <a:gd name="connsiteX2429" fmla="*/ 670826 w 8227481"/>
              <a:gd name="connsiteY2429" fmla="*/ 2766258 h 8393800"/>
              <a:gd name="connsiteX2430" fmla="*/ 767605 w 8227481"/>
              <a:gd name="connsiteY2430" fmla="*/ 2823704 h 8393800"/>
              <a:gd name="connsiteX2431" fmla="*/ 866643 w 8227481"/>
              <a:gd name="connsiteY2431" fmla="*/ 2876501 h 8393800"/>
              <a:gd name="connsiteX2432" fmla="*/ 805643 w 8227481"/>
              <a:gd name="connsiteY2432" fmla="*/ 2821291 h 8393800"/>
              <a:gd name="connsiteX2433" fmla="*/ 744011 w 8227481"/>
              <a:gd name="connsiteY2433" fmla="*/ 2772213 h 8393800"/>
              <a:gd name="connsiteX2434" fmla="*/ 873208 w 8227481"/>
              <a:gd name="connsiteY2434" fmla="*/ 2852001 h 8393800"/>
              <a:gd name="connsiteX2435" fmla="*/ 892083 w 8227481"/>
              <a:gd name="connsiteY2435" fmla="*/ 2861117 h 8393800"/>
              <a:gd name="connsiteX2436" fmla="*/ 887352 w 8227481"/>
              <a:gd name="connsiteY2436" fmla="*/ 2849886 h 8393800"/>
              <a:gd name="connsiteX2437" fmla="*/ 884077 w 8227481"/>
              <a:gd name="connsiteY2437" fmla="*/ 2831939 h 8393800"/>
              <a:gd name="connsiteX2438" fmla="*/ 850767 w 8227481"/>
              <a:gd name="connsiteY2438" fmla="*/ 2816712 h 8393800"/>
              <a:gd name="connsiteX2439" fmla="*/ 853221 w 8227481"/>
              <a:gd name="connsiteY2439" fmla="*/ 2804924 h 8393800"/>
              <a:gd name="connsiteX2440" fmla="*/ 816935 w 8227481"/>
              <a:gd name="connsiteY2440" fmla="*/ 2779150 h 8393800"/>
              <a:gd name="connsiteX2441" fmla="*/ 848397 w 8227481"/>
              <a:gd name="connsiteY2441" fmla="*/ 2797033 h 8393800"/>
              <a:gd name="connsiteX2442" fmla="*/ 854199 w 8227481"/>
              <a:gd name="connsiteY2442" fmla="*/ 2800222 h 8393800"/>
              <a:gd name="connsiteX2443" fmla="*/ 855608 w 8227481"/>
              <a:gd name="connsiteY2443" fmla="*/ 2793455 h 8393800"/>
              <a:gd name="connsiteX2444" fmla="*/ 861013 w 8227481"/>
              <a:gd name="connsiteY2444" fmla="*/ 2785476 h 8393800"/>
              <a:gd name="connsiteX2445" fmla="*/ 859469 w 8227481"/>
              <a:gd name="connsiteY2445" fmla="*/ 2784474 h 8393800"/>
              <a:gd name="connsiteX2446" fmla="*/ 844680 w 8227481"/>
              <a:gd name="connsiteY2446" fmla="*/ 2774414 h 8393800"/>
              <a:gd name="connsiteX2447" fmla="*/ 842236 w 8227481"/>
              <a:gd name="connsiteY2447" fmla="*/ 2773590 h 8393800"/>
              <a:gd name="connsiteX2448" fmla="*/ 824020 w 8227481"/>
              <a:gd name="connsiteY2448" fmla="*/ 2776983 h 8393800"/>
              <a:gd name="connsiteX2449" fmla="*/ 821589 w 8227481"/>
              <a:gd name="connsiteY2449" fmla="*/ 2760952 h 8393800"/>
              <a:gd name="connsiteX2450" fmla="*/ 823457 w 8227481"/>
              <a:gd name="connsiteY2450" fmla="*/ 2758049 h 8393800"/>
              <a:gd name="connsiteX2451" fmla="*/ 818175 w 8227481"/>
              <a:gd name="connsiteY2451" fmla="*/ 2753779 h 8393800"/>
              <a:gd name="connsiteX2452" fmla="*/ 804024 w 8227481"/>
              <a:gd name="connsiteY2452" fmla="*/ 2736824 h 8393800"/>
              <a:gd name="connsiteX2453" fmla="*/ 823334 w 8227481"/>
              <a:gd name="connsiteY2453" fmla="*/ 2739241 h 8393800"/>
              <a:gd name="connsiteX2454" fmla="*/ 834579 w 8227481"/>
              <a:gd name="connsiteY2454" fmla="*/ 2746342 h 8393800"/>
              <a:gd name="connsiteX2455" fmla="*/ 839394 w 8227481"/>
              <a:gd name="connsiteY2455" fmla="*/ 2742237 h 8393800"/>
              <a:gd name="connsiteX2456" fmla="*/ 820144 w 8227481"/>
              <a:gd name="connsiteY2456" fmla="*/ 2697162 h 8393800"/>
              <a:gd name="connsiteX2457" fmla="*/ 833047 w 8227481"/>
              <a:gd name="connsiteY2457" fmla="*/ 2675410 h 8393800"/>
              <a:gd name="connsiteX2458" fmla="*/ 846845 w 8227481"/>
              <a:gd name="connsiteY2458" fmla="*/ 2646544 h 8393800"/>
              <a:gd name="connsiteX2459" fmla="*/ 763182 w 8227481"/>
              <a:gd name="connsiteY2459" fmla="*/ 2559002 h 8393800"/>
              <a:gd name="connsiteX2460" fmla="*/ 791720 w 8227481"/>
              <a:gd name="connsiteY2460" fmla="*/ 2501523 h 8393800"/>
              <a:gd name="connsiteX2461" fmla="*/ 744576 w 8227481"/>
              <a:gd name="connsiteY2461" fmla="*/ 2488890 h 8393800"/>
              <a:gd name="connsiteX2462" fmla="*/ 859192 w 8227481"/>
              <a:gd name="connsiteY2462" fmla="*/ 2434518 h 8393800"/>
              <a:gd name="connsiteX2463" fmla="*/ 810484 w 8227481"/>
              <a:gd name="connsiteY2463" fmla="*/ 2408864 h 8393800"/>
              <a:gd name="connsiteX2464" fmla="*/ 821131 w 8227481"/>
              <a:gd name="connsiteY2464" fmla="*/ 2391759 h 8393800"/>
              <a:gd name="connsiteX2465" fmla="*/ 732536 w 8227481"/>
              <a:gd name="connsiteY2465" fmla="*/ 2394279 h 8393800"/>
              <a:gd name="connsiteX2466" fmla="*/ 770814 w 8227481"/>
              <a:gd name="connsiteY2466" fmla="*/ 2345713 h 8393800"/>
              <a:gd name="connsiteX2467" fmla="*/ 688116 w 8227481"/>
              <a:gd name="connsiteY2467" fmla="*/ 2303596 h 8393800"/>
              <a:gd name="connsiteX2468" fmla="*/ 713873 w 8227481"/>
              <a:gd name="connsiteY2468" fmla="*/ 2252726 h 8393800"/>
              <a:gd name="connsiteX2469" fmla="*/ 695291 w 8227481"/>
              <a:gd name="connsiteY2469" fmla="*/ 2227789 h 8393800"/>
              <a:gd name="connsiteX2470" fmla="*/ 657898 w 8227481"/>
              <a:gd name="connsiteY2470" fmla="*/ 2205164 h 8393800"/>
              <a:gd name="connsiteX2471" fmla="*/ 655656 w 8227481"/>
              <a:gd name="connsiteY2471" fmla="*/ 2190907 h 8393800"/>
              <a:gd name="connsiteX2472" fmla="*/ 623920 w 8227481"/>
              <a:gd name="connsiteY2472" fmla="*/ 2169800 h 8393800"/>
              <a:gd name="connsiteX2473" fmla="*/ 635475 w 8227481"/>
              <a:gd name="connsiteY2473" fmla="*/ 2126678 h 8393800"/>
              <a:gd name="connsiteX2474" fmla="*/ 611902 w 8227481"/>
              <a:gd name="connsiteY2474" fmla="*/ 2120362 h 8393800"/>
              <a:gd name="connsiteX2475" fmla="*/ 612547 w 8227481"/>
              <a:gd name="connsiteY2475" fmla="*/ 2095324 h 8393800"/>
              <a:gd name="connsiteX2476" fmla="*/ 706765 w 8227481"/>
              <a:gd name="connsiteY2476" fmla="*/ 2068049 h 8393800"/>
              <a:gd name="connsiteX2477" fmla="*/ 778354 w 8227481"/>
              <a:gd name="connsiteY2477" fmla="*/ 2034711 h 8393800"/>
              <a:gd name="connsiteX2478" fmla="*/ 982935 w 8227481"/>
              <a:gd name="connsiteY2478" fmla="*/ 2044360 h 8393800"/>
              <a:gd name="connsiteX2479" fmla="*/ 1195679 w 8227481"/>
              <a:gd name="connsiteY2479" fmla="*/ 2068802 h 8393800"/>
              <a:gd name="connsiteX2480" fmla="*/ 1988198 w 8227481"/>
              <a:gd name="connsiteY2480" fmla="*/ 2150906 h 8393800"/>
              <a:gd name="connsiteX2481" fmla="*/ 2210120 w 8227481"/>
              <a:gd name="connsiteY2481" fmla="*/ 2167500 h 8393800"/>
              <a:gd name="connsiteX2482" fmla="*/ 2225265 w 8227481"/>
              <a:gd name="connsiteY2482" fmla="*/ 2168830 h 8393800"/>
              <a:gd name="connsiteX2483" fmla="*/ 2228498 w 8227481"/>
              <a:gd name="connsiteY2483" fmla="*/ 2164276 h 8393800"/>
              <a:gd name="connsiteX2484" fmla="*/ 2106817 w 8227481"/>
              <a:gd name="connsiteY2484" fmla="*/ 2151835 h 8393800"/>
              <a:gd name="connsiteX2485" fmla="*/ 1844297 w 8227481"/>
              <a:gd name="connsiteY2485" fmla="*/ 2126003 h 8393800"/>
              <a:gd name="connsiteX2486" fmla="*/ 1272017 w 8227481"/>
              <a:gd name="connsiteY2486" fmla="*/ 2062997 h 8393800"/>
              <a:gd name="connsiteX2487" fmla="*/ 853129 w 8227481"/>
              <a:gd name="connsiteY2487" fmla="*/ 2015880 h 8393800"/>
              <a:gd name="connsiteX2488" fmla="*/ 733729 w 8227481"/>
              <a:gd name="connsiteY2488" fmla="*/ 2016450 h 8393800"/>
              <a:gd name="connsiteX2489" fmla="*/ 710156 w 8227481"/>
              <a:gd name="connsiteY2489" fmla="*/ 2010134 h 8393800"/>
              <a:gd name="connsiteX2490" fmla="*/ 587344 w 8227481"/>
              <a:gd name="connsiteY2490" fmla="*/ 2023444 h 8393800"/>
              <a:gd name="connsiteX2491" fmla="*/ 591665 w 8227481"/>
              <a:gd name="connsiteY2491" fmla="*/ 1984688 h 8393800"/>
              <a:gd name="connsiteX2492" fmla="*/ 566255 w 8227481"/>
              <a:gd name="connsiteY2492" fmla="*/ 1985232 h 8393800"/>
              <a:gd name="connsiteX2493" fmla="*/ 585078 w 8227481"/>
              <a:gd name="connsiteY2493" fmla="*/ 1964015 h 8393800"/>
              <a:gd name="connsiteX2494" fmla="*/ 567163 w 8227481"/>
              <a:gd name="connsiteY2494" fmla="*/ 1959214 h 8393800"/>
              <a:gd name="connsiteX2495" fmla="*/ 579385 w 8227481"/>
              <a:gd name="connsiteY2495" fmla="*/ 1936229 h 8393800"/>
              <a:gd name="connsiteX2496" fmla="*/ 549226 w 8227481"/>
              <a:gd name="connsiteY2496" fmla="*/ 1909241 h 8393800"/>
              <a:gd name="connsiteX2497" fmla="*/ 561447 w 8227481"/>
              <a:gd name="connsiteY2497" fmla="*/ 1886255 h 8393800"/>
              <a:gd name="connsiteX2498" fmla="*/ 533126 w 8227481"/>
              <a:gd name="connsiteY2498" fmla="*/ 1852406 h 8393800"/>
              <a:gd name="connsiteX2499" fmla="*/ 528377 w 8227481"/>
              <a:gd name="connsiteY2499" fmla="*/ 1824872 h 8393800"/>
              <a:gd name="connsiteX2500" fmla="*/ 503840 w 8227481"/>
              <a:gd name="connsiteY2500" fmla="*/ 1773131 h 8393800"/>
              <a:gd name="connsiteX2501" fmla="*/ 525168 w 8227481"/>
              <a:gd name="connsiteY2501" fmla="*/ 1765190 h 8393800"/>
              <a:gd name="connsiteX2502" fmla="*/ 498422 w 8227481"/>
              <a:gd name="connsiteY2502" fmla="*/ 1725462 h 8393800"/>
              <a:gd name="connsiteX2503" fmla="*/ 506563 w 8227481"/>
              <a:gd name="connsiteY2503" fmla="*/ 1695081 h 8393800"/>
              <a:gd name="connsiteX2504" fmla="*/ 487072 w 8227481"/>
              <a:gd name="connsiteY2504" fmla="*/ 1696161 h 8393800"/>
              <a:gd name="connsiteX2505" fmla="*/ 506541 w 8227481"/>
              <a:gd name="connsiteY2505" fmla="*/ 1649908 h 8393800"/>
              <a:gd name="connsiteX2506" fmla="*/ 466630 w 8227481"/>
              <a:gd name="connsiteY2506" fmla="*/ 1632910 h 8393800"/>
              <a:gd name="connsiteX2507" fmla="*/ 467538 w 8227481"/>
              <a:gd name="connsiteY2507" fmla="*/ 1606893 h 8393800"/>
              <a:gd name="connsiteX2508" fmla="*/ 453037 w 8227481"/>
              <a:gd name="connsiteY2508" fmla="*/ 1589353 h 8393800"/>
              <a:gd name="connsiteX2509" fmla="*/ 471596 w 8227481"/>
              <a:gd name="connsiteY2509" fmla="*/ 1569116 h 8393800"/>
              <a:gd name="connsiteX2510" fmla="*/ 469056 w 8227481"/>
              <a:gd name="connsiteY2510" fmla="*/ 1529571 h 8393800"/>
              <a:gd name="connsiteX2511" fmla="*/ 495111 w 8227481"/>
              <a:gd name="connsiteY2511" fmla="*/ 1503987 h 8393800"/>
              <a:gd name="connsiteX2512" fmla="*/ 539067 w 8227481"/>
              <a:gd name="connsiteY2512" fmla="*/ 1502112 h 8393800"/>
              <a:gd name="connsiteX2513" fmla="*/ 630814 w 8227481"/>
              <a:gd name="connsiteY2513" fmla="*/ 1487829 h 8393800"/>
              <a:gd name="connsiteX2514" fmla="*/ 661604 w 8227481"/>
              <a:gd name="connsiteY2514" fmla="*/ 1520894 h 8393800"/>
              <a:gd name="connsiteX2515" fmla="*/ 664754 w 8227481"/>
              <a:gd name="connsiteY2515" fmla="*/ 1523851 h 8393800"/>
              <a:gd name="connsiteX2516" fmla="*/ 664466 w 8227481"/>
              <a:gd name="connsiteY2516" fmla="*/ 1528834 h 8393800"/>
              <a:gd name="connsiteX2517" fmla="*/ 652571 w 8227481"/>
              <a:gd name="connsiteY2517" fmla="*/ 1546178 h 8393800"/>
              <a:gd name="connsiteX2518" fmla="*/ 674567 w 8227481"/>
              <a:gd name="connsiteY2518" fmla="*/ 1558375 h 8393800"/>
              <a:gd name="connsiteX2519" fmla="*/ 660769 w 8227481"/>
              <a:gd name="connsiteY2519" fmla="*/ 1587243 h 8393800"/>
              <a:gd name="connsiteX2520" fmla="*/ 771993 w 8227481"/>
              <a:gd name="connsiteY2520" fmla="*/ 1590784 h 8393800"/>
              <a:gd name="connsiteX2521" fmla="*/ 684363 w 8227481"/>
              <a:gd name="connsiteY2521" fmla="*/ 1638732 h 8393800"/>
              <a:gd name="connsiteX2522" fmla="*/ 684363 w 8227481"/>
              <a:gd name="connsiteY2522" fmla="*/ 1638732 h 8393800"/>
              <a:gd name="connsiteX2523" fmla="*/ 745972 w 8227481"/>
              <a:gd name="connsiteY2523" fmla="*/ 1642634 h 8393800"/>
              <a:gd name="connsiteX2524" fmla="*/ 780859 w 8227481"/>
              <a:gd name="connsiteY2524" fmla="*/ 1651982 h 8393800"/>
              <a:gd name="connsiteX2525" fmla="*/ 830509 w 8227481"/>
              <a:gd name="connsiteY2525" fmla="*/ 1677891 h 8393800"/>
              <a:gd name="connsiteX2526" fmla="*/ 820700 w 8227481"/>
              <a:gd name="connsiteY2526" fmla="*/ 1694695 h 8393800"/>
              <a:gd name="connsiteX2527" fmla="*/ 819370 w 8227481"/>
              <a:gd name="connsiteY2527" fmla="*/ 1694938 h 8393800"/>
              <a:gd name="connsiteX2528" fmla="*/ 794256 w 8227481"/>
              <a:gd name="connsiteY2528" fmla="*/ 1692090 h 8393800"/>
              <a:gd name="connsiteX2529" fmla="*/ 714296 w 8227481"/>
              <a:gd name="connsiteY2529" fmla="*/ 1692969 h 8393800"/>
              <a:gd name="connsiteX2530" fmla="*/ 767991 w 8227481"/>
              <a:gd name="connsiteY2530" fmla="*/ 1700004 h 8393800"/>
              <a:gd name="connsiteX2531" fmla="*/ 742880 w 8227481"/>
              <a:gd name="connsiteY2531" fmla="*/ 1725837 h 8393800"/>
              <a:gd name="connsiteX2532" fmla="*/ 785667 w 8227481"/>
              <a:gd name="connsiteY2532" fmla="*/ 1750959 h 8393800"/>
              <a:gd name="connsiteX2533" fmla="*/ 816471 w 8227481"/>
              <a:gd name="connsiteY2533" fmla="*/ 1752910 h 8393800"/>
              <a:gd name="connsiteX2534" fmla="*/ 831234 w 8227481"/>
              <a:gd name="connsiteY2534" fmla="*/ 1769471 h 8393800"/>
              <a:gd name="connsiteX2535" fmla="*/ 918922 w 8227481"/>
              <a:gd name="connsiteY2535" fmla="*/ 1792966 h 8393800"/>
              <a:gd name="connsiteX2536" fmla="*/ 1290033 w 8227481"/>
              <a:gd name="connsiteY2536" fmla="*/ 1833584 h 8393800"/>
              <a:gd name="connsiteX2537" fmla="*/ 1373604 w 8227481"/>
              <a:gd name="connsiteY2537" fmla="*/ 1823413 h 8393800"/>
              <a:gd name="connsiteX2538" fmla="*/ 1383355 w 8227481"/>
              <a:gd name="connsiteY2538" fmla="*/ 1813421 h 8393800"/>
              <a:gd name="connsiteX2539" fmla="*/ 1847144 w 8227481"/>
              <a:gd name="connsiteY2539" fmla="*/ 1858912 h 8393800"/>
              <a:gd name="connsiteX2540" fmla="*/ 1899015 w 8227481"/>
              <a:gd name="connsiteY2540" fmla="*/ 1853903 h 8393800"/>
              <a:gd name="connsiteX2541" fmla="*/ 1890171 w 8227481"/>
              <a:gd name="connsiteY2541" fmla="*/ 1837878 h 8393800"/>
              <a:gd name="connsiteX2542" fmla="*/ 2062373 w 8227481"/>
              <a:gd name="connsiteY2542" fmla="*/ 1851456 h 8393800"/>
              <a:gd name="connsiteX2543" fmla="*/ 2114875 w 8227481"/>
              <a:gd name="connsiteY2543" fmla="*/ 1840315 h 8393800"/>
              <a:gd name="connsiteX2544" fmla="*/ 1882008 w 8227481"/>
              <a:gd name="connsiteY2544" fmla="*/ 1823086 h 8393800"/>
              <a:gd name="connsiteX2545" fmla="*/ 1791170 w 8227481"/>
              <a:gd name="connsiteY2545" fmla="*/ 1811350 h 8393800"/>
              <a:gd name="connsiteX2546" fmla="*/ 1860012 w 8227481"/>
              <a:gd name="connsiteY2546" fmla="*/ 1810889 h 8393800"/>
              <a:gd name="connsiteX2547" fmla="*/ 1934774 w 8227481"/>
              <a:gd name="connsiteY2547" fmla="*/ 1810963 h 8393800"/>
              <a:gd name="connsiteX2548" fmla="*/ 1934774 w 8227481"/>
              <a:gd name="connsiteY2548" fmla="*/ 1810963 h 8393800"/>
              <a:gd name="connsiteX2549" fmla="*/ 1590647 w 8227481"/>
              <a:gd name="connsiteY2549" fmla="*/ 1763923 h 8393800"/>
              <a:gd name="connsiteX2550" fmla="*/ 1800886 w 8227481"/>
              <a:gd name="connsiteY2550" fmla="*/ 1775087 h 8393800"/>
              <a:gd name="connsiteX2551" fmla="*/ 2242678 w 8227481"/>
              <a:gd name="connsiteY2551" fmla="*/ 1808384 h 8393800"/>
              <a:gd name="connsiteX2552" fmla="*/ 2287949 w 8227481"/>
              <a:gd name="connsiteY2552" fmla="*/ 1801606 h 8393800"/>
              <a:gd name="connsiteX2553" fmla="*/ 2073628 w 8227481"/>
              <a:gd name="connsiteY2553" fmla="*/ 1783045 h 8393800"/>
              <a:gd name="connsiteX2554" fmla="*/ 2065466 w 8227481"/>
              <a:gd name="connsiteY2554" fmla="*/ 1768252 h 8393800"/>
              <a:gd name="connsiteX2555" fmla="*/ 1907098 w 8227481"/>
              <a:gd name="connsiteY2555" fmla="*/ 1752077 h 8393800"/>
              <a:gd name="connsiteX2556" fmla="*/ 1921826 w 8227481"/>
              <a:gd name="connsiteY2556" fmla="*/ 1742370 h 8393800"/>
              <a:gd name="connsiteX2557" fmla="*/ 1888516 w 8227481"/>
              <a:gd name="connsiteY2557" fmla="*/ 1727141 h 8393800"/>
              <a:gd name="connsiteX2558" fmla="*/ 2029877 w 8227481"/>
              <a:gd name="connsiteY2558" fmla="*/ 1712498 h 8393800"/>
              <a:gd name="connsiteX2559" fmla="*/ 2338449 w 8227481"/>
              <a:gd name="connsiteY2559" fmla="*/ 1730054 h 8393800"/>
              <a:gd name="connsiteX2560" fmla="*/ 2499334 w 8227481"/>
              <a:gd name="connsiteY2560" fmla="*/ 1740601 h 8393800"/>
              <a:gd name="connsiteX2561" fmla="*/ 2516953 w 8227481"/>
              <a:gd name="connsiteY2561" fmla="*/ 1720111 h 8393800"/>
              <a:gd name="connsiteX2562" fmla="*/ 2524031 w 8227481"/>
              <a:gd name="connsiteY2562" fmla="*/ 1720676 h 8393800"/>
              <a:gd name="connsiteX2563" fmla="*/ 2617096 w 8227481"/>
              <a:gd name="connsiteY2563" fmla="*/ 1554366 h 8393800"/>
              <a:gd name="connsiteX2564" fmla="*/ 2625573 w 8227481"/>
              <a:gd name="connsiteY2564" fmla="*/ 1537341 h 8393800"/>
              <a:gd name="connsiteX2565" fmla="*/ 2620138 w 8227481"/>
              <a:gd name="connsiteY2565" fmla="*/ 1536095 h 8393800"/>
              <a:gd name="connsiteX2566" fmla="*/ 2624836 w 8227481"/>
              <a:gd name="connsiteY2566" fmla="*/ 1533070 h 8393800"/>
              <a:gd name="connsiteX2567" fmla="*/ 2627659 w 8227481"/>
              <a:gd name="connsiteY2567" fmla="*/ 1533154 h 8393800"/>
              <a:gd name="connsiteX2568" fmla="*/ 2725469 w 8227481"/>
              <a:gd name="connsiteY2568" fmla="*/ 1336734 h 8393800"/>
              <a:gd name="connsiteX2569" fmla="*/ 2928138 w 8227481"/>
              <a:gd name="connsiteY2569" fmla="*/ 887101 h 8393800"/>
              <a:gd name="connsiteX2570" fmla="*/ 2979076 w 8227481"/>
              <a:gd name="connsiteY2570" fmla="*/ 745166 h 8393800"/>
              <a:gd name="connsiteX2571" fmla="*/ 2999608 w 8227481"/>
              <a:gd name="connsiteY2571" fmla="*/ 711472 h 8393800"/>
              <a:gd name="connsiteX2572" fmla="*/ 3003221 w 8227481"/>
              <a:gd name="connsiteY2572" fmla="*/ 718231 h 8393800"/>
              <a:gd name="connsiteX2573" fmla="*/ 3053951 w 8227481"/>
              <a:gd name="connsiteY2573" fmla="*/ 633306 h 8393800"/>
              <a:gd name="connsiteX2574" fmla="*/ 3009308 w 8227481"/>
              <a:gd name="connsiteY2574" fmla="*/ 724087 h 8393800"/>
              <a:gd name="connsiteX2575" fmla="*/ 3003221 w 8227481"/>
              <a:gd name="connsiteY2575" fmla="*/ 718231 h 8393800"/>
              <a:gd name="connsiteX2576" fmla="*/ 3066127 w 8227481"/>
              <a:gd name="connsiteY2576" fmla="*/ 603047 h 8393800"/>
              <a:gd name="connsiteX2577" fmla="*/ 3060040 w 8227481"/>
              <a:gd name="connsiteY2577" fmla="*/ 633306 h 8393800"/>
              <a:gd name="connsiteX2578" fmla="*/ 3072214 w 8227481"/>
              <a:gd name="connsiteY2578" fmla="*/ 657711 h 8393800"/>
              <a:gd name="connsiteX2579" fmla="*/ 3034674 w 8227481"/>
              <a:gd name="connsiteY2579" fmla="*/ 760205 h 8393800"/>
              <a:gd name="connsiteX2580" fmla="*/ 2757683 w 8227481"/>
              <a:gd name="connsiteY2580" fmla="*/ 1419095 h 8393800"/>
              <a:gd name="connsiteX2581" fmla="*/ 2708540 w 8227481"/>
              <a:gd name="connsiteY2581" fmla="*/ 1513724 h 8393800"/>
              <a:gd name="connsiteX2582" fmla="*/ 2722565 w 8227481"/>
              <a:gd name="connsiteY2582" fmla="*/ 1514703 h 8393800"/>
              <a:gd name="connsiteX2583" fmla="*/ 2726223 w 8227481"/>
              <a:gd name="connsiteY2583" fmla="*/ 1514641 h 8393800"/>
              <a:gd name="connsiteX2584" fmla="*/ 2736630 w 8227481"/>
              <a:gd name="connsiteY2584" fmla="*/ 1495035 h 8393800"/>
              <a:gd name="connsiteX2585" fmla="*/ 2783049 w 8227481"/>
              <a:gd name="connsiteY2585" fmla="*/ 1400549 h 8393800"/>
              <a:gd name="connsiteX2586" fmla="*/ 3072215 w 8227481"/>
              <a:gd name="connsiteY2586" fmla="*/ 724088 h 8393800"/>
              <a:gd name="connsiteX2587" fmla="*/ 3154400 w 8227481"/>
              <a:gd name="connsiteY2587" fmla="*/ 529837 h 8393800"/>
              <a:gd name="connsiteX2588" fmla="*/ 3154400 w 8227481"/>
              <a:gd name="connsiteY2588" fmla="*/ 566929 h 8393800"/>
              <a:gd name="connsiteX2589" fmla="*/ 3135122 w 8227481"/>
              <a:gd name="connsiteY2589" fmla="*/ 620617 h 8393800"/>
              <a:gd name="connsiteX2590" fmla="*/ 3078301 w 8227481"/>
              <a:gd name="connsiteY2590" fmla="*/ 833414 h 8393800"/>
              <a:gd name="connsiteX2591" fmla="*/ 2844180 w 8227481"/>
              <a:gd name="connsiteY2591" fmla="*/ 1385907 h 8393800"/>
              <a:gd name="connsiteX2592" fmla="*/ 2776625 w 8227481"/>
              <a:gd name="connsiteY2592" fmla="*/ 1517183 h 8393800"/>
              <a:gd name="connsiteX2593" fmla="*/ 2790094 w 8227481"/>
              <a:gd name="connsiteY2593" fmla="*/ 1519142 h 8393800"/>
              <a:gd name="connsiteX2594" fmla="*/ 2796426 w 8227481"/>
              <a:gd name="connsiteY2594" fmla="*/ 1519734 h 8393800"/>
              <a:gd name="connsiteX2595" fmla="*/ 2826677 w 8227481"/>
              <a:gd name="connsiteY2595" fmla="*/ 1461069 h 8393800"/>
              <a:gd name="connsiteX2596" fmla="*/ 3122946 w 8227481"/>
              <a:gd name="connsiteY2596" fmla="*/ 796322 h 8393800"/>
              <a:gd name="connsiteX2597" fmla="*/ 2896686 w 8227481"/>
              <a:gd name="connsiteY2597" fmla="*/ 1382002 h 8393800"/>
              <a:gd name="connsiteX2598" fmla="*/ 2877409 w 8227481"/>
              <a:gd name="connsiteY2598" fmla="*/ 1424952 h 8393800"/>
              <a:gd name="connsiteX2599" fmla="*/ 2877409 w 8227481"/>
              <a:gd name="connsiteY2599" fmla="*/ 1455212 h 8393800"/>
              <a:gd name="connsiteX2600" fmla="*/ 2952490 w 8227481"/>
              <a:gd name="connsiteY2600" fmla="*/ 1292197 h 8393800"/>
              <a:gd name="connsiteX2601" fmla="*/ 3154400 w 8227481"/>
              <a:gd name="connsiteY2601" fmla="*/ 802178 h 8393800"/>
              <a:gd name="connsiteX2602" fmla="*/ 2977856 w 8227481"/>
              <a:gd name="connsiteY2602" fmla="*/ 1273652 h 8393800"/>
              <a:gd name="connsiteX2603" fmla="*/ 2965680 w 8227481"/>
              <a:gd name="connsiteY2603" fmla="*/ 1303911 h 8393800"/>
              <a:gd name="connsiteX2604" fmla="*/ 2965680 w 8227481"/>
              <a:gd name="connsiteY2604" fmla="*/ 1303911 h 8393800"/>
              <a:gd name="connsiteX2605" fmla="*/ 2921037 w 8227481"/>
              <a:gd name="connsiteY2605" fmla="*/ 1419096 h 8393800"/>
              <a:gd name="connsiteX2606" fmla="*/ 2868605 w 8227481"/>
              <a:gd name="connsiteY2606" fmla="*/ 1526485 h 8393800"/>
              <a:gd name="connsiteX2607" fmla="*/ 2892360 w 8227481"/>
              <a:gd name="connsiteY2607" fmla="*/ 1528706 h 8393800"/>
              <a:gd name="connsiteX2608" fmla="*/ 2940315 w 8227481"/>
              <a:gd name="connsiteY2608" fmla="*/ 1430808 h 8393800"/>
              <a:gd name="connsiteX2609" fmla="*/ 3185853 w 8227481"/>
              <a:gd name="connsiteY2609" fmla="*/ 850986 h 8393800"/>
              <a:gd name="connsiteX2610" fmla="*/ 3229480 w 8227481"/>
              <a:gd name="connsiteY2610" fmla="*/ 729944 h 8393800"/>
              <a:gd name="connsiteX2611" fmla="*/ 3211218 w 8227481"/>
              <a:gd name="connsiteY2611" fmla="*/ 820726 h 8393800"/>
              <a:gd name="connsiteX2612" fmla="*/ 2965679 w 8227481"/>
              <a:gd name="connsiteY2612" fmla="*/ 1424952 h 8393800"/>
              <a:gd name="connsiteX2613" fmla="*/ 2910363 w 8227481"/>
              <a:gd name="connsiteY2613" fmla="*/ 1530390 h 8393800"/>
              <a:gd name="connsiteX2614" fmla="*/ 2938315 w 8227481"/>
              <a:gd name="connsiteY2614" fmla="*/ 1533005 h 8393800"/>
              <a:gd name="connsiteX2615" fmla="*/ 2967963 w 8227481"/>
              <a:gd name="connsiteY2615" fmla="*/ 1473881 h 8393800"/>
              <a:gd name="connsiteX2616" fmla="*/ 3066127 w 8227481"/>
              <a:gd name="connsiteY2616" fmla="*/ 1255105 h 8393800"/>
              <a:gd name="connsiteX2617" fmla="*/ 3374572 w 8227481"/>
              <a:gd name="connsiteY2617" fmla="*/ 482006 h 8393800"/>
              <a:gd name="connsiteX2618" fmla="*/ 3431390 w 8227481"/>
              <a:gd name="connsiteY2618" fmla="*/ 360966 h 8393800"/>
              <a:gd name="connsiteX2619" fmla="*/ 3424288 w 8227481"/>
              <a:gd name="connsiteY2619" fmla="*/ 427342 h 8393800"/>
              <a:gd name="connsiteX2620" fmla="*/ 3343118 w 8227481"/>
              <a:gd name="connsiteY2620" fmla="*/ 650878 h 8393800"/>
              <a:gd name="connsiteX2621" fmla="*/ 3368484 w 8227481"/>
              <a:gd name="connsiteY2621" fmla="*/ 603046 h 8393800"/>
              <a:gd name="connsiteX2622" fmla="*/ 3443565 w 8227481"/>
              <a:gd name="connsiteY2622" fmla="*/ 421486 h 8393800"/>
              <a:gd name="connsiteX2623" fmla="*/ 3518646 w 8227481"/>
              <a:gd name="connsiteY2623" fmla="*/ 203807 h 8393800"/>
              <a:gd name="connsiteX2624" fmla="*/ 3506472 w 8227481"/>
              <a:gd name="connsiteY2624" fmla="*/ 276043 h 8393800"/>
              <a:gd name="connsiteX2625" fmla="*/ 3475018 w 8227481"/>
              <a:gd name="connsiteY2625" fmla="*/ 379511 h 8393800"/>
              <a:gd name="connsiteX2626" fmla="*/ 3475019 w 8227481"/>
              <a:gd name="connsiteY2626" fmla="*/ 421486 h 8393800"/>
              <a:gd name="connsiteX2627" fmla="*/ 3455742 w 8227481"/>
              <a:gd name="connsiteY2627" fmla="*/ 457602 h 8393800"/>
              <a:gd name="connsiteX2628" fmla="*/ 3455742 w 8227481"/>
              <a:gd name="connsiteY2628" fmla="*/ 500553 h 8393800"/>
              <a:gd name="connsiteX2629" fmla="*/ 3418200 w 8227481"/>
              <a:gd name="connsiteY2629" fmla="*/ 597190 h 8393800"/>
              <a:gd name="connsiteX2630" fmla="*/ 3449653 w 8227481"/>
              <a:gd name="connsiteY2630" fmla="*/ 554240 h 8393800"/>
              <a:gd name="connsiteX2631" fmla="*/ 3475018 w 8227481"/>
              <a:gd name="connsiteY2631" fmla="*/ 487862 h 8393800"/>
              <a:gd name="connsiteX2632" fmla="*/ 3500384 w 8227481"/>
              <a:gd name="connsiteY2632" fmla="*/ 470293 h 8393800"/>
              <a:gd name="connsiteX2633" fmla="*/ 3548896 w 8227481"/>
              <a:gd name="connsiteY2633" fmla="*/ 327533 h 8393800"/>
              <a:gd name="connsiteX2634" fmla="*/ 3563176 w 8227481"/>
              <a:gd name="connsiteY2634" fmla="*/ 276452 h 8393800"/>
              <a:gd name="connsiteX2635" fmla="*/ 3568364 w 8227481"/>
              <a:gd name="connsiteY2635" fmla="*/ 263108 h 8393800"/>
              <a:gd name="connsiteX2636" fmla="*/ 3588656 w 8227481"/>
              <a:gd name="connsiteY2636" fmla="*/ 228211 h 8393800"/>
              <a:gd name="connsiteX2637" fmla="*/ 3563291 w 8227481"/>
              <a:gd name="connsiteY2637" fmla="*/ 300445 h 8393800"/>
              <a:gd name="connsiteX2638" fmla="*/ 3487194 w 8227481"/>
              <a:gd name="connsiteY2638" fmla="*/ 529836 h 8393800"/>
              <a:gd name="connsiteX2639" fmla="*/ 3475018 w 8227481"/>
              <a:gd name="connsiteY2639" fmla="*/ 603046 h 8393800"/>
              <a:gd name="connsiteX2640" fmla="*/ 3455742 w 8227481"/>
              <a:gd name="connsiteY2640" fmla="*/ 675280 h 8393800"/>
              <a:gd name="connsiteX2641" fmla="*/ 3481107 w 8227481"/>
              <a:gd name="connsiteY2641" fmla="*/ 705541 h 8393800"/>
              <a:gd name="connsiteX2642" fmla="*/ 3424289 w 8227481"/>
              <a:gd name="connsiteY2642" fmla="*/ 856841 h 8393800"/>
              <a:gd name="connsiteX2643" fmla="*/ 3280212 w 8227481"/>
              <a:gd name="connsiteY2643" fmla="*/ 1224845 h 8393800"/>
              <a:gd name="connsiteX2644" fmla="*/ 3260934 w 8227481"/>
              <a:gd name="connsiteY2644" fmla="*/ 1298055 h 8393800"/>
              <a:gd name="connsiteX2645" fmla="*/ 3305578 w 8227481"/>
              <a:gd name="connsiteY2645" fmla="*/ 1189705 h 8393800"/>
              <a:gd name="connsiteX2646" fmla="*/ 3525750 w 8227481"/>
              <a:gd name="connsiteY2646" fmla="*/ 650877 h 8393800"/>
              <a:gd name="connsiteX2647" fmla="*/ 3569378 w 8227481"/>
              <a:gd name="connsiteY2647" fmla="*/ 542526 h 8393800"/>
              <a:gd name="connsiteX2648" fmla="*/ 3606920 w 8227481"/>
              <a:gd name="connsiteY2648" fmla="*/ 463460 h 8393800"/>
              <a:gd name="connsiteX2649" fmla="*/ 3632285 w 8227481"/>
              <a:gd name="connsiteY2649" fmla="*/ 415630 h 8393800"/>
              <a:gd name="connsiteX2650" fmla="*/ 3669825 w 8227481"/>
              <a:gd name="connsiteY2650" fmla="*/ 397083 h 8393800"/>
              <a:gd name="connsiteX2651" fmla="*/ 3606920 w 8227481"/>
              <a:gd name="connsiteY2651" fmla="*/ 572787 h 8393800"/>
              <a:gd name="connsiteX2652" fmla="*/ 3575466 w 8227481"/>
              <a:gd name="connsiteY2652" fmla="*/ 699684 h 8393800"/>
              <a:gd name="connsiteX2653" fmla="*/ 3581555 w 8227481"/>
              <a:gd name="connsiteY2653" fmla="*/ 729945 h 8393800"/>
              <a:gd name="connsiteX2654" fmla="*/ 3531838 w 8227481"/>
              <a:gd name="connsiteY2654" fmla="*/ 862699 h 8393800"/>
              <a:gd name="connsiteX2655" fmla="*/ 3556188 w 8227481"/>
              <a:gd name="connsiteY2655" fmla="*/ 833414 h 8393800"/>
              <a:gd name="connsiteX2656" fmla="*/ 3560184 w 8227481"/>
              <a:gd name="connsiteY2656" fmla="*/ 820100 h 8393800"/>
              <a:gd name="connsiteX2657" fmla="*/ 3558179 w 8227481"/>
              <a:gd name="connsiteY2657" fmla="*/ 823911 h 8393800"/>
              <a:gd name="connsiteX2658" fmla="*/ 3559741 w 8227481"/>
              <a:gd name="connsiteY2658" fmla="*/ 816455 h 8393800"/>
              <a:gd name="connsiteX2659" fmla="*/ 3563291 w 8227481"/>
              <a:gd name="connsiteY2659" fmla="*/ 809011 h 8393800"/>
              <a:gd name="connsiteX2660" fmla="*/ 3588656 w 8227481"/>
              <a:gd name="connsiteY2660" fmla="*/ 796321 h 8393800"/>
              <a:gd name="connsiteX2661" fmla="*/ 3638373 w 8227481"/>
              <a:gd name="connsiteY2661" fmla="*/ 669423 h 8393800"/>
              <a:gd name="connsiteX2662" fmla="*/ 3657650 w 8227481"/>
              <a:gd name="connsiteY2662" fmla="*/ 657710 h 8393800"/>
              <a:gd name="connsiteX2663" fmla="*/ 3714469 w 8227481"/>
              <a:gd name="connsiteY2663" fmla="*/ 506410 h 8393800"/>
              <a:gd name="connsiteX2664" fmla="*/ 3764185 w 8227481"/>
              <a:gd name="connsiteY2664" fmla="*/ 349251 h 8393800"/>
              <a:gd name="connsiteX2665" fmla="*/ 3777375 w 8227481"/>
              <a:gd name="connsiteY2665" fmla="*/ 336562 h 8393800"/>
              <a:gd name="connsiteX2666" fmla="*/ 3732732 w 8227481"/>
              <a:gd name="connsiteY2666" fmla="*/ 487863 h 8393800"/>
              <a:gd name="connsiteX2667" fmla="*/ 3455742 w 8227481"/>
              <a:gd name="connsiteY2667" fmla="*/ 1243391 h 8393800"/>
              <a:gd name="connsiteX2668" fmla="*/ 3462843 w 8227481"/>
              <a:gd name="connsiteY2668" fmla="*/ 1260961 h 8393800"/>
              <a:gd name="connsiteX2669" fmla="*/ 3556188 w 8227481"/>
              <a:gd name="connsiteY2669" fmla="*/ 1051092 h 8393800"/>
              <a:gd name="connsiteX2670" fmla="*/ 3431390 w 8227481"/>
              <a:gd name="connsiteY2670" fmla="*/ 1406405 h 8393800"/>
              <a:gd name="connsiteX2671" fmla="*/ 3431390 w 8227481"/>
              <a:gd name="connsiteY2671" fmla="*/ 1406405 h 8393800"/>
              <a:gd name="connsiteX2672" fmla="*/ 3638372 w 8227481"/>
              <a:gd name="connsiteY2672" fmla="*/ 935908 h 8393800"/>
              <a:gd name="connsiteX2673" fmla="*/ 3777376 w 8227481"/>
              <a:gd name="connsiteY2673" fmla="*/ 578644 h 8393800"/>
              <a:gd name="connsiteX2674" fmla="*/ 3783463 w 8227481"/>
              <a:gd name="connsiteY2674" fmla="*/ 608903 h 8393800"/>
              <a:gd name="connsiteX2675" fmla="*/ 3852456 w 8227481"/>
              <a:gd name="connsiteY2675" fmla="*/ 457603 h 8393800"/>
              <a:gd name="connsiteX2676" fmla="*/ 3801726 w 8227481"/>
              <a:gd name="connsiteY2676" fmla="*/ 645021 h 8393800"/>
              <a:gd name="connsiteX2677" fmla="*/ 3827091 w 8227481"/>
              <a:gd name="connsiteY2677" fmla="*/ 639163 h 8393800"/>
              <a:gd name="connsiteX2678" fmla="*/ 3827091 w 8227481"/>
              <a:gd name="connsiteY2678" fmla="*/ 663566 h 8393800"/>
              <a:gd name="connsiteX2679" fmla="*/ 3864631 w 8227481"/>
              <a:gd name="connsiteY2679" fmla="*/ 572787 h 8393800"/>
              <a:gd name="connsiteX2680" fmla="*/ 3896084 w 8227481"/>
              <a:gd name="connsiteY2680" fmla="*/ 476148 h 8393800"/>
              <a:gd name="connsiteX2681" fmla="*/ 3915363 w 8227481"/>
              <a:gd name="connsiteY2681" fmla="*/ 470292 h 8393800"/>
              <a:gd name="connsiteX2682" fmla="*/ 3958992 w 8227481"/>
              <a:gd name="connsiteY2682" fmla="*/ 360965 h 8393800"/>
              <a:gd name="connsiteX2683" fmla="*/ 3946816 w 8227481"/>
              <a:gd name="connsiteY2683" fmla="*/ 457603 h 8393800"/>
              <a:gd name="connsiteX2684" fmla="*/ 3909276 w 8227481"/>
              <a:gd name="connsiteY2684" fmla="*/ 578644 h 8393800"/>
              <a:gd name="connsiteX2685" fmla="*/ 3846368 w 8227481"/>
              <a:gd name="connsiteY2685" fmla="*/ 820726 h 8393800"/>
              <a:gd name="connsiteX2686" fmla="*/ 3846368 w 8227481"/>
              <a:gd name="connsiteY2686" fmla="*/ 820726 h 8393800"/>
              <a:gd name="connsiteX2687" fmla="*/ 3927538 w 8227481"/>
              <a:gd name="connsiteY2687" fmla="*/ 597189 h 8393800"/>
              <a:gd name="connsiteX2688" fmla="*/ 3972181 w 8227481"/>
              <a:gd name="connsiteY2688" fmla="*/ 493719 h 8393800"/>
              <a:gd name="connsiteX2689" fmla="*/ 3997546 w 8227481"/>
              <a:gd name="connsiteY2689" fmla="*/ 476148 h 8393800"/>
              <a:gd name="connsiteX2690" fmla="*/ 4027985 w 8227481"/>
              <a:gd name="connsiteY2690" fmla="*/ 366821 h 8393800"/>
              <a:gd name="connsiteX2691" fmla="*/ 4059439 w 8227481"/>
              <a:gd name="connsiteY2691" fmla="*/ 372680 h 8393800"/>
              <a:gd name="connsiteX2692" fmla="*/ 4110170 w 8227481"/>
              <a:gd name="connsiteY2692" fmla="*/ 239925 h 8393800"/>
              <a:gd name="connsiteX2693" fmla="*/ 4078715 w 8227481"/>
              <a:gd name="connsiteY2693" fmla="*/ 355108 h 8393800"/>
              <a:gd name="connsiteX2694" fmla="*/ 4035088 w 8227481"/>
              <a:gd name="connsiteY2694" fmla="*/ 536669 h 8393800"/>
              <a:gd name="connsiteX2695" fmla="*/ 4097994 w 8227481"/>
              <a:gd name="connsiteY2695" fmla="*/ 415629 h 8393800"/>
              <a:gd name="connsiteX2696" fmla="*/ 4104082 w 8227481"/>
              <a:gd name="connsiteY2696" fmla="*/ 487862 h 8393800"/>
              <a:gd name="connsiteX2697" fmla="*/ 4135536 w 8227481"/>
              <a:gd name="connsiteY2697" fmla="*/ 397083 h 8393800"/>
              <a:gd name="connsiteX2698" fmla="*/ 4166988 w 8227481"/>
              <a:gd name="connsiteY2698" fmla="*/ 306302 h 8393800"/>
              <a:gd name="connsiteX2699" fmla="*/ 4141623 w 8227481"/>
              <a:gd name="connsiteY2699" fmla="*/ 427342 h 8393800"/>
              <a:gd name="connsiteX2700" fmla="*/ 4166988 w 8227481"/>
              <a:gd name="connsiteY2700" fmla="*/ 427342 h 8393800"/>
              <a:gd name="connsiteX2701" fmla="*/ 4116258 w 8227481"/>
              <a:gd name="connsiteY2701" fmla="*/ 627451 h 8393800"/>
              <a:gd name="connsiteX2702" fmla="*/ 4153798 w 8227481"/>
              <a:gd name="connsiteY2702" fmla="*/ 560097 h 8393800"/>
              <a:gd name="connsiteX2703" fmla="*/ 4104082 w 8227481"/>
              <a:gd name="connsiteY2703" fmla="*/ 724087 h 8393800"/>
              <a:gd name="connsiteX2704" fmla="*/ 4021897 w 8227481"/>
              <a:gd name="connsiteY2704" fmla="*/ 1002286 h 8393800"/>
              <a:gd name="connsiteX2705" fmla="*/ 3933626 w 8227481"/>
              <a:gd name="connsiteY2705" fmla="*/ 1255104 h 8393800"/>
              <a:gd name="connsiteX2706" fmla="*/ 4173075 w 8227481"/>
              <a:gd name="connsiteY2706" fmla="*/ 627450 h 8393800"/>
              <a:gd name="connsiteX2707" fmla="*/ 4198440 w 8227481"/>
              <a:gd name="connsiteY2707" fmla="*/ 566930 h 8393800"/>
              <a:gd name="connsiteX2708" fmla="*/ 4223807 w 8227481"/>
              <a:gd name="connsiteY2708" fmla="*/ 536669 h 8393800"/>
              <a:gd name="connsiteX2709" fmla="*/ 4223807 w 8227481"/>
              <a:gd name="connsiteY2709" fmla="*/ 554240 h 8393800"/>
              <a:gd name="connsiteX2710" fmla="*/ 4249172 w 8227481"/>
              <a:gd name="connsiteY2710" fmla="*/ 591334 h 8393800"/>
              <a:gd name="connsiteX2711" fmla="*/ 4311065 w 8227481"/>
              <a:gd name="connsiteY2711" fmla="*/ 457602 h 8393800"/>
              <a:gd name="connsiteX2712" fmla="*/ 4292801 w 8227481"/>
              <a:gd name="connsiteY2712" fmla="*/ 597190 h 8393800"/>
              <a:gd name="connsiteX2713" fmla="*/ 4330342 w 8227481"/>
              <a:gd name="connsiteY2713" fmla="*/ 548384 h 8393800"/>
              <a:gd name="connsiteX2714" fmla="*/ 4273522 w 8227481"/>
              <a:gd name="connsiteY2714" fmla="*/ 778751 h 8393800"/>
              <a:gd name="connsiteX2715" fmla="*/ 4223807 w 8227481"/>
              <a:gd name="connsiteY2715" fmla="*/ 911505 h 8393800"/>
              <a:gd name="connsiteX2716" fmla="*/ 4223526 w 8227481"/>
              <a:gd name="connsiteY2716" fmla="*/ 919827 h 8393800"/>
              <a:gd name="connsiteX2717" fmla="*/ 4226149 w 8227481"/>
              <a:gd name="connsiteY2717" fmla="*/ 920273 h 8393800"/>
              <a:gd name="connsiteX2718" fmla="*/ 4225647 w 8227481"/>
              <a:gd name="connsiteY2718" fmla="*/ 922549 h 8393800"/>
              <a:gd name="connsiteX2719" fmla="*/ 4226249 w 8227481"/>
              <a:gd name="connsiteY2719" fmla="*/ 922457 h 8393800"/>
              <a:gd name="connsiteX2720" fmla="*/ 4261349 w 8227481"/>
              <a:gd name="connsiteY2720" fmla="*/ 839272 h 8393800"/>
              <a:gd name="connsiteX2721" fmla="*/ 4355707 w 8227481"/>
              <a:gd name="connsiteY2721" fmla="*/ 608904 h 8393800"/>
              <a:gd name="connsiteX2722" fmla="*/ 4387161 w 8227481"/>
              <a:gd name="connsiteY2722" fmla="*/ 529837 h 8393800"/>
              <a:gd name="connsiteX2723" fmla="*/ 4381073 w 8227481"/>
              <a:gd name="connsiteY2723" fmla="*/ 603047 h 8393800"/>
              <a:gd name="connsiteX2724" fmla="*/ 4361795 w 8227481"/>
              <a:gd name="connsiteY2724" fmla="*/ 681138 h 8393800"/>
              <a:gd name="connsiteX2725" fmla="*/ 4412527 w 8227481"/>
              <a:gd name="connsiteY2725" fmla="*/ 597190 h 8393800"/>
              <a:gd name="connsiteX2726" fmla="*/ 4430790 w 8227481"/>
              <a:gd name="connsiteY2726" fmla="*/ 572786 h 8393800"/>
              <a:gd name="connsiteX2727" fmla="*/ 4412527 w 8227481"/>
              <a:gd name="connsiteY2727" fmla="*/ 620617 h 8393800"/>
              <a:gd name="connsiteX2728" fmla="*/ 4412527 w 8227481"/>
              <a:gd name="connsiteY2728" fmla="*/ 633306 h 8393800"/>
              <a:gd name="connsiteX2729" fmla="*/ 4412527 w 8227481"/>
              <a:gd name="connsiteY2729" fmla="*/ 620617 h 8393800"/>
              <a:gd name="connsiteX2730" fmla="*/ 4436877 w 8227481"/>
              <a:gd name="connsiteY2730" fmla="*/ 633307 h 8393800"/>
              <a:gd name="connsiteX2731" fmla="*/ 4412527 w 8227481"/>
              <a:gd name="connsiteY2731" fmla="*/ 724088 h 8393800"/>
              <a:gd name="connsiteX2732" fmla="*/ 4430790 w 8227481"/>
              <a:gd name="connsiteY2732" fmla="*/ 712374 h 8393800"/>
              <a:gd name="connsiteX2733" fmla="*/ 4443979 w 8227481"/>
              <a:gd name="connsiteY2733" fmla="*/ 681138 h 8393800"/>
              <a:gd name="connsiteX2734" fmla="*/ 4462243 w 8227481"/>
              <a:gd name="connsiteY2734" fmla="*/ 699684 h 8393800"/>
              <a:gd name="connsiteX2735" fmla="*/ 4499783 w 8227481"/>
              <a:gd name="connsiteY2735" fmla="*/ 591334 h 8393800"/>
              <a:gd name="connsiteX2736" fmla="*/ 4469344 w 8227481"/>
              <a:gd name="connsiteY2736" fmla="*/ 699684 h 8393800"/>
              <a:gd name="connsiteX2737" fmla="*/ 4443979 w 8227481"/>
              <a:gd name="connsiteY2737" fmla="*/ 809012 h 8393800"/>
              <a:gd name="connsiteX2738" fmla="*/ 4481520 w 8227481"/>
              <a:gd name="connsiteY2738" fmla="*/ 735801 h 8393800"/>
              <a:gd name="connsiteX2739" fmla="*/ 4512974 w 8227481"/>
              <a:gd name="connsiteY2739" fmla="*/ 663566 h 8393800"/>
              <a:gd name="connsiteX2740" fmla="*/ 4469344 w 8227481"/>
              <a:gd name="connsiteY2740" fmla="*/ 809012 h 8393800"/>
              <a:gd name="connsiteX2741" fmla="*/ 4465423 w 8227481"/>
              <a:gd name="connsiteY2741" fmla="*/ 829604 h 8393800"/>
              <a:gd name="connsiteX2742" fmla="*/ 4475047 w 8227481"/>
              <a:gd name="connsiteY2742" fmla="*/ 822127 h 8393800"/>
              <a:gd name="connsiteX2743" fmla="*/ 4491535 w 8227481"/>
              <a:gd name="connsiteY2743" fmla="*/ 814317 h 8393800"/>
              <a:gd name="connsiteX2744" fmla="*/ 4497622 w 8227481"/>
              <a:gd name="connsiteY2744" fmla="*/ 778202 h 8393800"/>
              <a:gd name="connsiteX2745" fmla="*/ 4509644 w 8227481"/>
              <a:gd name="connsiteY2745" fmla="*/ 777521 h 8393800"/>
              <a:gd name="connsiteX2746" fmla="*/ 4525148 w 8227481"/>
              <a:gd name="connsiteY2746" fmla="*/ 735800 h 8393800"/>
              <a:gd name="connsiteX2747" fmla="*/ 4516017 w 8227481"/>
              <a:gd name="connsiteY2747" fmla="*/ 770819 h 8393800"/>
              <a:gd name="connsiteX2748" fmla="*/ 4514438 w 8227481"/>
              <a:gd name="connsiteY2748" fmla="*/ 777250 h 8393800"/>
              <a:gd name="connsiteX2749" fmla="*/ 4521339 w 8227481"/>
              <a:gd name="connsiteY2749" fmla="*/ 776858 h 8393800"/>
              <a:gd name="connsiteX2750" fmla="*/ 4530445 w 8227481"/>
              <a:gd name="connsiteY2750" fmla="*/ 780015 h 8393800"/>
              <a:gd name="connsiteX2751" fmla="*/ 4531014 w 8227481"/>
              <a:gd name="connsiteY2751" fmla="*/ 778263 h 8393800"/>
              <a:gd name="connsiteX2752" fmla="*/ 4536903 w 8227481"/>
              <a:gd name="connsiteY2752" fmla="*/ 761374 h 8393800"/>
              <a:gd name="connsiteX2753" fmla="*/ 4537066 w 8227481"/>
              <a:gd name="connsiteY2753" fmla="*/ 758801 h 8393800"/>
              <a:gd name="connsiteX2754" fmla="*/ 4529074 w 8227481"/>
              <a:gd name="connsiteY2754" fmla="*/ 742084 h 8393800"/>
              <a:gd name="connsiteX2755" fmla="*/ 4543930 w 8227481"/>
              <a:gd name="connsiteY2755" fmla="*/ 735586 h 8393800"/>
              <a:gd name="connsiteX2756" fmla="*/ 4547218 w 8227481"/>
              <a:gd name="connsiteY2756" fmla="*/ 736640 h 8393800"/>
              <a:gd name="connsiteX2757" fmla="*/ 4549975 w 8227481"/>
              <a:gd name="connsiteY2757" fmla="*/ 730432 h 8393800"/>
              <a:gd name="connsiteX2758" fmla="*/ 4562690 w 8227481"/>
              <a:gd name="connsiteY2758" fmla="*/ 712375 h 8393800"/>
              <a:gd name="connsiteX2759" fmla="*/ 4565352 w 8227481"/>
              <a:gd name="connsiteY2759" fmla="*/ 731653 h 8393800"/>
              <a:gd name="connsiteX2760" fmla="*/ 4561404 w 8227481"/>
              <a:gd name="connsiteY2760" fmla="*/ 744352 h 8393800"/>
              <a:gd name="connsiteX2761" fmla="*/ 4566616 w 8227481"/>
              <a:gd name="connsiteY2761" fmla="*/ 747941 h 8393800"/>
              <a:gd name="connsiteX2762" fmla="*/ 4605171 w 8227481"/>
              <a:gd name="connsiteY2762" fmla="*/ 717681 h 8393800"/>
              <a:gd name="connsiteX2763" fmla="*/ 4629523 w 8227481"/>
              <a:gd name="connsiteY2763" fmla="*/ 724514 h 8393800"/>
              <a:gd name="connsiteX2764" fmla="*/ 4660976 w 8227481"/>
              <a:gd name="connsiteY2764" fmla="*/ 730370 h 8393800"/>
              <a:gd name="connsiteX2765" fmla="*/ 4723882 w 8227481"/>
              <a:gd name="connsiteY2765" fmla="*/ 626901 h 8393800"/>
              <a:gd name="connsiteX2766" fmla="*/ 4786789 w 8227481"/>
              <a:gd name="connsiteY2766" fmla="*/ 639590 h 8393800"/>
              <a:gd name="connsiteX2767" fmla="*/ 4786789 w 8227481"/>
              <a:gd name="connsiteY2767" fmla="*/ 590783 h 8393800"/>
              <a:gd name="connsiteX2768" fmla="*/ 4868973 w 8227481"/>
              <a:gd name="connsiteY2768" fmla="*/ 687420 h 8393800"/>
              <a:gd name="connsiteX2769" fmla="*/ 4881147 w 8227481"/>
              <a:gd name="connsiteY2769" fmla="*/ 633733 h 8393800"/>
              <a:gd name="connsiteX2770" fmla="*/ 4900425 w 8227481"/>
              <a:gd name="connsiteY2770" fmla="*/ 639590 h 8393800"/>
              <a:gd name="connsiteX2771" fmla="*/ 4875060 w 8227481"/>
              <a:gd name="connsiteY2771" fmla="*/ 554665 h 8393800"/>
              <a:gd name="connsiteX2772" fmla="*/ 4931879 w 8227481"/>
              <a:gd name="connsiteY2772" fmla="*/ 579070 h 8393800"/>
              <a:gd name="connsiteX2773" fmla="*/ 4951157 w 8227481"/>
              <a:gd name="connsiteY2773" fmla="*/ 488289 h 8393800"/>
              <a:gd name="connsiteX2774" fmla="*/ 5006960 w 8227481"/>
              <a:gd name="connsiteY2774" fmla="*/ 500003 h 8393800"/>
              <a:gd name="connsiteX2775" fmla="*/ 5026238 w 8227481"/>
              <a:gd name="connsiteY2775" fmla="*/ 475599 h 8393800"/>
              <a:gd name="connsiteX2776" fmla="*/ 5038414 w 8227481"/>
              <a:gd name="connsiteY2776" fmla="*/ 433625 h 8393800"/>
              <a:gd name="connsiteX2777" fmla="*/ 5051605 w 8227481"/>
              <a:gd name="connsiteY2777" fmla="*/ 427768 h 8393800"/>
              <a:gd name="connsiteX2778" fmla="*/ 5063779 w 8227481"/>
              <a:gd name="connsiteY2778" fmla="*/ 391652 h 8393800"/>
              <a:gd name="connsiteX2779" fmla="*/ 5108422 w 8227481"/>
              <a:gd name="connsiteY2779" fmla="*/ 391651 h 8393800"/>
              <a:gd name="connsiteX2780" fmla="*/ 5108422 w 8227481"/>
              <a:gd name="connsiteY2780" fmla="*/ 367248 h 8393800"/>
              <a:gd name="connsiteX2781" fmla="*/ 5132773 w 8227481"/>
              <a:gd name="connsiteY2781" fmla="*/ 361390 h 8393800"/>
              <a:gd name="connsiteX2782" fmla="*/ 5183504 w 8227481"/>
              <a:gd name="connsiteY2782" fmla="*/ 445338 h 8393800"/>
              <a:gd name="connsiteX2783" fmla="*/ 5234235 w 8227481"/>
              <a:gd name="connsiteY2783" fmla="*/ 505859 h 8393800"/>
              <a:gd name="connsiteX2784" fmla="*/ 5277864 w 8227481"/>
              <a:gd name="connsiteY2784" fmla="*/ 705966 h 8393800"/>
              <a:gd name="connsiteX2785" fmla="*/ 5309317 w 8227481"/>
              <a:gd name="connsiteY2785" fmla="*/ 917788 h 8393800"/>
              <a:gd name="connsiteX2786" fmla="*/ 5435130 w 8227481"/>
              <a:gd name="connsiteY2786" fmla="*/ 1704552 h 8393800"/>
              <a:gd name="connsiteX2787" fmla="*/ 5461464 w 8227481"/>
              <a:gd name="connsiteY2787" fmla="*/ 1843608 h 8393800"/>
              <a:gd name="connsiteX2788" fmla="*/ 5469122 w 8227481"/>
              <a:gd name="connsiteY2788" fmla="*/ 1845343 h 8393800"/>
              <a:gd name="connsiteX2789" fmla="*/ 5464934 w 8227481"/>
              <a:gd name="connsiteY2789" fmla="*/ 1819370 h 8393800"/>
              <a:gd name="connsiteX2790" fmla="*/ 5421940 w 8227481"/>
              <a:gd name="connsiteY2790" fmla="*/ 1559110 h 8393800"/>
              <a:gd name="connsiteX2791" fmla="*/ 5334682 w 8227481"/>
              <a:gd name="connsiteY2791" fmla="*/ 990022 h 8393800"/>
              <a:gd name="connsiteX2792" fmla="*/ 5271777 w 8227481"/>
              <a:gd name="connsiteY2792" fmla="*/ 573212 h 8393800"/>
              <a:gd name="connsiteX2793" fmla="*/ 5240324 w 8227481"/>
              <a:gd name="connsiteY2793" fmla="*/ 458029 h 8393800"/>
              <a:gd name="connsiteX2794" fmla="*/ 5240324 w 8227481"/>
              <a:gd name="connsiteY2794" fmla="*/ 433624 h 8393800"/>
              <a:gd name="connsiteX2795" fmla="*/ 5195681 w 8227481"/>
              <a:gd name="connsiteY2795" fmla="*/ 318442 h 8393800"/>
              <a:gd name="connsiteX2796" fmla="*/ 5234235 w 8227481"/>
              <a:gd name="connsiteY2796" fmla="*/ 312585 h 8393800"/>
              <a:gd name="connsiteX2797" fmla="*/ 5227133 w 8227481"/>
              <a:gd name="connsiteY2797" fmla="*/ 288181 h 8393800"/>
              <a:gd name="connsiteX2798" fmla="*/ 5252499 w 8227481"/>
              <a:gd name="connsiteY2798" fmla="*/ 300872 h 8393800"/>
              <a:gd name="connsiteX2799" fmla="*/ 5252499 w 8227481"/>
              <a:gd name="connsiteY2799" fmla="*/ 282325 h 8393800"/>
              <a:gd name="connsiteX2800" fmla="*/ 5277864 w 8227481"/>
              <a:gd name="connsiteY2800" fmla="*/ 288181 h 8393800"/>
              <a:gd name="connsiteX2801" fmla="*/ 5296126 w 8227481"/>
              <a:gd name="connsiteY2801" fmla="*/ 252064 h 8393800"/>
              <a:gd name="connsiteX2802" fmla="*/ 5321493 w 8227481"/>
              <a:gd name="connsiteY2802" fmla="*/ 257920 h 8393800"/>
              <a:gd name="connsiteX2803" fmla="*/ 5346858 w 8227481"/>
              <a:gd name="connsiteY2803" fmla="*/ 221803 h 8393800"/>
              <a:gd name="connsiteX2804" fmla="*/ 5372225 w 8227481"/>
              <a:gd name="connsiteY2804" fmla="*/ 210091 h 8393800"/>
              <a:gd name="connsiteX2805" fmla="*/ 5415852 w 8227481"/>
              <a:gd name="connsiteY2805" fmla="*/ 172997 h 8393800"/>
              <a:gd name="connsiteX2806" fmla="*/ 5429042 w 8227481"/>
              <a:gd name="connsiteY2806" fmla="*/ 191543 h 8393800"/>
              <a:gd name="connsiteX2807" fmla="*/ 5460495 w 8227481"/>
              <a:gd name="connsiteY2807" fmla="*/ 155426 h 8393800"/>
              <a:gd name="connsiteX2808" fmla="*/ 5491948 w 8227481"/>
              <a:gd name="connsiteY2808" fmla="*/ 155427 h 8393800"/>
              <a:gd name="connsiteX2809" fmla="*/ 5485860 w 8227481"/>
              <a:gd name="connsiteY2809" fmla="*/ 136879 h 8393800"/>
              <a:gd name="connsiteX2810" fmla="*/ 5535576 w 8227481"/>
              <a:gd name="connsiteY2810" fmla="*/ 143713 h 8393800"/>
              <a:gd name="connsiteX2811" fmla="*/ 5541664 w 8227481"/>
              <a:gd name="connsiteY2811" fmla="*/ 100764 h 8393800"/>
              <a:gd name="connsiteX2812" fmla="*/ 5567030 w 8227481"/>
              <a:gd name="connsiteY2812" fmla="*/ 94906 h 8393800"/>
              <a:gd name="connsiteX2813" fmla="*/ 5580220 w 8227481"/>
              <a:gd name="connsiteY2813" fmla="*/ 76360 h 8393800"/>
              <a:gd name="connsiteX2814" fmla="*/ 5671118 w 8227481"/>
              <a:gd name="connsiteY2814" fmla="*/ 55280 h 8393800"/>
              <a:gd name="connsiteX2815" fmla="*/ 5676815 w 8227481"/>
              <a:gd name="connsiteY2815" fmla="*/ 57616 h 8393800"/>
              <a:gd name="connsiteX2816" fmla="*/ 5698931 w 8227481"/>
              <a:gd name="connsiteY2816" fmla="*/ 106621 h 8393800"/>
              <a:gd name="connsiteX2817" fmla="*/ 5667478 w 8227481"/>
              <a:gd name="connsiteY2817" fmla="*/ 58790 h 8393800"/>
              <a:gd name="connsiteX2818" fmla="*/ 5671118 w 8227481"/>
              <a:gd name="connsiteY2818" fmla="*/ 55280 h 8393800"/>
              <a:gd name="connsiteX2819" fmla="*/ 5797126 w 8227481"/>
              <a:gd name="connsiteY2819" fmla="*/ 39 h 8393800"/>
              <a:gd name="connsiteX2820" fmla="*/ 5837933 w 8227481"/>
              <a:gd name="connsiteY2820" fmla="*/ 58790 h 8393800"/>
              <a:gd name="connsiteX2821" fmla="*/ 5831845 w 8227481"/>
              <a:gd name="connsiteY2821" fmla="*/ 172997 h 8393800"/>
              <a:gd name="connsiteX2822" fmla="*/ 5799379 w 8227481"/>
              <a:gd name="connsiteY2822" fmla="*/ 143714 h 8393800"/>
              <a:gd name="connsiteX2823" fmla="*/ 5755749 w 8227481"/>
              <a:gd name="connsiteY2823" fmla="*/ 149570 h 8393800"/>
              <a:gd name="connsiteX2824" fmla="*/ 5724296 w 8227481"/>
              <a:gd name="connsiteY2824" fmla="*/ 113453 h 8393800"/>
              <a:gd name="connsiteX2825" fmla="*/ 5718208 w 8227481"/>
              <a:gd name="connsiteY2825" fmla="*/ 64646 h 8393800"/>
              <a:gd name="connsiteX2826" fmla="*/ 5743574 w 8227481"/>
              <a:gd name="connsiteY2826" fmla="*/ 28530 h 8393800"/>
              <a:gd name="connsiteX2827" fmla="*/ 5781115 w 8227481"/>
              <a:gd name="connsiteY2827" fmla="*/ 40243 h 8393800"/>
              <a:gd name="connsiteX2828" fmla="*/ 5775028 w 8227481"/>
              <a:gd name="connsiteY2828" fmla="*/ 4127 h 8393800"/>
              <a:gd name="connsiteX2829" fmla="*/ 5797126 w 8227481"/>
              <a:gd name="connsiteY2829" fmla="*/ 39 h 8393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  <a:cxn ang="0">
                <a:pos x="connsiteX431" y="connsiteY431"/>
              </a:cxn>
              <a:cxn ang="0">
                <a:pos x="connsiteX432" y="connsiteY432"/>
              </a:cxn>
              <a:cxn ang="0">
                <a:pos x="connsiteX433" y="connsiteY433"/>
              </a:cxn>
              <a:cxn ang="0">
                <a:pos x="connsiteX434" y="connsiteY434"/>
              </a:cxn>
              <a:cxn ang="0">
                <a:pos x="connsiteX435" y="connsiteY435"/>
              </a:cxn>
              <a:cxn ang="0">
                <a:pos x="connsiteX436" y="connsiteY436"/>
              </a:cxn>
              <a:cxn ang="0">
                <a:pos x="connsiteX437" y="connsiteY437"/>
              </a:cxn>
              <a:cxn ang="0">
                <a:pos x="connsiteX438" y="connsiteY438"/>
              </a:cxn>
              <a:cxn ang="0">
                <a:pos x="connsiteX439" y="connsiteY439"/>
              </a:cxn>
              <a:cxn ang="0">
                <a:pos x="connsiteX440" y="connsiteY440"/>
              </a:cxn>
              <a:cxn ang="0">
                <a:pos x="connsiteX441" y="connsiteY441"/>
              </a:cxn>
              <a:cxn ang="0">
                <a:pos x="connsiteX442" y="connsiteY442"/>
              </a:cxn>
              <a:cxn ang="0">
                <a:pos x="connsiteX443" y="connsiteY443"/>
              </a:cxn>
              <a:cxn ang="0">
                <a:pos x="connsiteX444" y="connsiteY444"/>
              </a:cxn>
              <a:cxn ang="0">
                <a:pos x="connsiteX445" y="connsiteY445"/>
              </a:cxn>
              <a:cxn ang="0">
                <a:pos x="connsiteX446" y="connsiteY446"/>
              </a:cxn>
              <a:cxn ang="0">
                <a:pos x="connsiteX447" y="connsiteY447"/>
              </a:cxn>
              <a:cxn ang="0">
                <a:pos x="connsiteX448" y="connsiteY448"/>
              </a:cxn>
              <a:cxn ang="0">
                <a:pos x="connsiteX449" y="connsiteY449"/>
              </a:cxn>
              <a:cxn ang="0">
                <a:pos x="connsiteX450" y="connsiteY450"/>
              </a:cxn>
              <a:cxn ang="0">
                <a:pos x="connsiteX451" y="connsiteY451"/>
              </a:cxn>
              <a:cxn ang="0">
                <a:pos x="connsiteX452" y="connsiteY452"/>
              </a:cxn>
              <a:cxn ang="0">
                <a:pos x="connsiteX453" y="connsiteY453"/>
              </a:cxn>
              <a:cxn ang="0">
                <a:pos x="connsiteX454" y="connsiteY454"/>
              </a:cxn>
              <a:cxn ang="0">
                <a:pos x="connsiteX455" y="connsiteY455"/>
              </a:cxn>
              <a:cxn ang="0">
                <a:pos x="connsiteX456" y="connsiteY456"/>
              </a:cxn>
              <a:cxn ang="0">
                <a:pos x="connsiteX457" y="connsiteY457"/>
              </a:cxn>
              <a:cxn ang="0">
                <a:pos x="connsiteX458" y="connsiteY458"/>
              </a:cxn>
              <a:cxn ang="0">
                <a:pos x="connsiteX459" y="connsiteY459"/>
              </a:cxn>
              <a:cxn ang="0">
                <a:pos x="connsiteX460" y="connsiteY460"/>
              </a:cxn>
              <a:cxn ang="0">
                <a:pos x="connsiteX461" y="connsiteY461"/>
              </a:cxn>
              <a:cxn ang="0">
                <a:pos x="connsiteX462" y="connsiteY462"/>
              </a:cxn>
              <a:cxn ang="0">
                <a:pos x="connsiteX463" y="connsiteY463"/>
              </a:cxn>
              <a:cxn ang="0">
                <a:pos x="connsiteX464" y="connsiteY464"/>
              </a:cxn>
              <a:cxn ang="0">
                <a:pos x="connsiteX465" y="connsiteY465"/>
              </a:cxn>
              <a:cxn ang="0">
                <a:pos x="connsiteX466" y="connsiteY466"/>
              </a:cxn>
              <a:cxn ang="0">
                <a:pos x="connsiteX467" y="connsiteY467"/>
              </a:cxn>
              <a:cxn ang="0">
                <a:pos x="connsiteX468" y="connsiteY468"/>
              </a:cxn>
              <a:cxn ang="0">
                <a:pos x="connsiteX469" y="connsiteY469"/>
              </a:cxn>
              <a:cxn ang="0">
                <a:pos x="connsiteX470" y="connsiteY470"/>
              </a:cxn>
              <a:cxn ang="0">
                <a:pos x="connsiteX471" y="connsiteY471"/>
              </a:cxn>
              <a:cxn ang="0">
                <a:pos x="connsiteX472" y="connsiteY472"/>
              </a:cxn>
              <a:cxn ang="0">
                <a:pos x="connsiteX473" y="connsiteY473"/>
              </a:cxn>
              <a:cxn ang="0">
                <a:pos x="connsiteX474" y="connsiteY474"/>
              </a:cxn>
              <a:cxn ang="0">
                <a:pos x="connsiteX475" y="connsiteY475"/>
              </a:cxn>
              <a:cxn ang="0">
                <a:pos x="connsiteX476" y="connsiteY476"/>
              </a:cxn>
              <a:cxn ang="0">
                <a:pos x="connsiteX477" y="connsiteY477"/>
              </a:cxn>
              <a:cxn ang="0">
                <a:pos x="connsiteX478" y="connsiteY478"/>
              </a:cxn>
              <a:cxn ang="0">
                <a:pos x="connsiteX479" y="connsiteY479"/>
              </a:cxn>
              <a:cxn ang="0">
                <a:pos x="connsiteX480" y="connsiteY480"/>
              </a:cxn>
              <a:cxn ang="0">
                <a:pos x="connsiteX481" y="connsiteY481"/>
              </a:cxn>
              <a:cxn ang="0">
                <a:pos x="connsiteX482" y="connsiteY482"/>
              </a:cxn>
              <a:cxn ang="0">
                <a:pos x="connsiteX483" y="connsiteY483"/>
              </a:cxn>
              <a:cxn ang="0">
                <a:pos x="connsiteX484" y="connsiteY484"/>
              </a:cxn>
              <a:cxn ang="0">
                <a:pos x="connsiteX485" y="connsiteY485"/>
              </a:cxn>
              <a:cxn ang="0">
                <a:pos x="connsiteX486" y="connsiteY486"/>
              </a:cxn>
              <a:cxn ang="0">
                <a:pos x="connsiteX487" y="connsiteY487"/>
              </a:cxn>
              <a:cxn ang="0">
                <a:pos x="connsiteX488" y="connsiteY488"/>
              </a:cxn>
              <a:cxn ang="0">
                <a:pos x="connsiteX489" y="connsiteY489"/>
              </a:cxn>
              <a:cxn ang="0">
                <a:pos x="connsiteX490" y="connsiteY490"/>
              </a:cxn>
              <a:cxn ang="0">
                <a:pos x="connsiteX491" y="connsiteY491"/>
              </a:cxn>
              <a:cxn ang="0">
                <a:pos x="connsiteX492" y="connsiteY492"/>
              </a:cxn>
              <a:cxn ang="0">
                <a:pos x="connsiteX493" y="connsiteY493"/>
              </a:cxn>
              <a:cxn ang="0">
                <a:pos x="connsiteX494" y="connsiteY494"/>
              </a:cxn>
              <a:cxn ang="0">
                <a:pos x="connsiteX495" y="connsiteY495"/>
              </a:cxn>
              <a:cxn ang="0">
                <a:pos x="connsiteX496" y="connsiteY496"/>
              </a:cxn>
              <a:cxn ang="0">
                <a:pos x="connsiteX497" y="connsiteY497"/>
              </a:cxn>
              <a:cxn ang="0">
                <a:pos x="connsiteX498" y="connsiteY498"/>
              </a:cxn>
              <a:cxn ang="0">
                <a:pos x="connsiteX499" y="connsiteY499"/>
              </a:cxn>
              <a:cxn ang="0">
                <a:pos x="connsiteX500" y="connsiteY500"/>
              </a:cxn>
              <a:cxn ang="0">
                <a:pos x="connsiteX501" y="connsiteY501"/>
              </a:cxn>
              <a:cxn ang="0">
                <a:pos x="connsiteX502" y="connsiteY502"/>
              </a:cxn>
              <a:cxn ang="0">
                <a:pos x="connsiteX503" y="connsiteY503"/>
              </a:cxn>
              <a:cxn ang="0">
                <a:pos x="connsiteX504" y="connsiteY504"/>
              </a:cxn>
              <a:cxn ang="0">
                <a:pos x="connsiteX505" y="connsiteY505"/>
              </a:cxn>
              <a:cxn ang="0">
                <a:pos x="connsiteX506" y="connsiteY506"/>
              </a:cxn>
              <a:cxn ang="0">
                <a:pos x="connsiteX507" y="connsiteY507"/>
              </a:cxn>
              <a:cxn ang="0">
                <a:pos x="connsiteX508" y="connsiteY508"/>
              </a:cxn>
              <a:cxn ang="0">
                <a:pos x="connsiteX509" y="connsiteY509"/>
              </a:cxn>
              <a:cxn ang="0">
                <a:pos x="connsiteX510" y="connsiteY510"/>
              </a:cxn>
              <a:cxn ang="0">
                <a:pos x="connsiteX511" y="connsiteY511"/>
              </a:cxn>
              <a:cxn ang="0">
                <a:pos x="connsiteX512" y="connsiteY512"/>
              </a:cxn>
              <a:cxn ang="0">
                <a:pos x="connsiteX513" y="connsiteY513"/>
              </a:cxn>
              <a:cxn ang="0">
                <a:pos x="connsiteX514" y="connsiteY514"/>
              </a:cxn>
              <a:cxn ang="0">
                <a:pos x="connsiteX515" y="connsiteY515"/>
              </a:cxn>
              <a:cxn ang="0">
                <a:pos x="connsiteX516" y="connsiteY516"/>
              </a:cxn>
              <a:cxn ang="0">
                <a:pos x="connsiteX517" y="connsiteY517"/>
              </a:cxn>
              <a:cxn ang="0">
                <a:pos x="connsiteX518" y="connsiteY518"/>
              </a:cxn>
              <a:cxn ang="0">
                <a:pos x="connsiteX519" y="connsiteY519"/>
              </a:cxn>
              <a:cxn ang="0">
                <a:pos x="connsiteX520" y="connsiteY520"/>
              </a:cxn>
              <a:cxn ang="0">
                <a:pos x="connsiteX521" y="connsiteY521"/>
              </a:cxn>
              <a:cxn ang="0">
                <a:pos x="connsiteX522" y="connsiteY522"/>
              </a:cxn>
              <a:cxn ang="0">
                <a:pos x="connsiteX523" y="connsiteY523"/>
              </a:cxn>
              <a:cxn ang="0">
                <a:pos x="connsiteX524" y="connsiteY524"/>
              </a:cxn>
              <a:cxn ang="0">
                <a:pos x="connsiteX525" y="connsiteY525"/>
              </a:cxn>
              <a:cxn ang="0">
                <a:pos x="connsiteX526" y="connsiteY526"/>
              </a:cxn>
              <a:cxn ang="0">
                <a:pos x="connsiteX527" y="connsiteY527"/>
              </a:cxn>
              <a:cxn ang="0">
                <a:pos x="connsiteX528" y="connsiteY528"/>
              </a:cxn>
              <a:cxn ang="0">
                <a:pos x="connsiteX529" y="connsiteY529"/>
              </a:cxn>
              <a:cxn ang="0">
                <a:pos x="connsiteX530" y="connsiteY530"/>
              </a:cxn>
              <a:cxn ang="0">
                <a:pos x="connsiteX531" y="connsiteY531"/>
              </a:cxn>
              <a:cxn ang="0">
                <a:pos x="connsiteX532" y="connsiteY532"/>
              </a:cxn>
              <a:cxn ang="0">
                <a:pos x="connsiteX533" y="connsiteY533"/>
              </a:cxn>
              <a:cxn ang="0">
                <a:pos x="connsiteX534" y="connsiteY534"/>
              </a:cxn>
              <a:cxn ang="0">
                <a:pos x="connsiteX535" y="connsiteY535"/>
              </a:cxn>
              <a:cxn ang="0">
                <a:pos x="connsiteX536" y="connsiteY536"/>
              </a:cxn>
              <a:cxn ang="0">
                <a:pos x="connsiteX537" y="connsiteY537"/>
              </a:cxn>
              <a:cxn ang="0">
                <a:pos x="connsiteX538" y="connsiteY538"/>
              </a:cxn>
              <a:cxn ang="0">
                <a:pos x="connsiteX539" y="connsiteY539"/>
              </a:cxn>
              <a:cxn ang="0">
                <a:pos x="connsiteX540" y="connsiteY540"/>
              </a:cxn>
              <a:cxn ang="0">
                <a:pos x="connsiteX541" y="connsiteY541"/>
              </a:cxn>
              <a:cxn ang="0">
                <a:pos x="connsiteX542" y="connsiteY542"/>
              </a:cxn>
              <a:cxn ang="0">
                <a:pos x="connsiteX543" y="connsiteY543"/>
              </a:cxn>
              <a:cxn ang="0">
                <a:pos x="connsiteX544" y="connsiteY544"/>
              </a:cxn>
              <a:cxn ang="0">
                <a:pos x="connsiteX545" y="connsiteY545"/>
              </a:cxn>
              <a:cxn ang="0">
                <a:pos x="connsiteX546" y="connsiteY546"/>
              </a:cxn>
              <a:cxn ang="0">
                <a:pos x="connsiteX547" y="connsiteY547"/>
              </a:cxn>
              <a:cxn ang="0">
                <a:pos x="connsiteX548" y="connsiteY548"/>
              </a:cxn>
              <a:cxn ang="0">
                <a:pos x="connsiteX549" y="connsiteY549"/>
              </a:cxn>
              <a:cxn ang="0">
                <a:pos x="connsiteX550" y="connsiteY550"/>
              </a:cxn>
              <a:cxn ang="0">
                <a:pos x="connsiteX551" y="connsiteY551"/>
              </a:cxn>
              <a:cxn ang="0">
                <a:pos x="connsiteX552" y="connsiteY552"/>
              </a:cxn>
              <a:cxn ang="0">
                <a:pos x="connsiteX553" y="connsiteY553"/>
              </a:cxn>
              <a:cxn ang="0">
                <a:pos x="connsiteX554" y="connsiteY554"/>
              </a:cxn>
              <a:cxn ang="0">
                <a:pos x="connsiteX555" y="connsiteY555"/>
              </a:cxn>
              <a:cxn ang="0">
                <a:pos x="connsiteX556" y="connsiteY556"/>
              </a:cxn>
              <a:cxn ang="0">
                <a:pos x="connsiteX557" y="connsiteY557"/>
              </a:cxn>
              <a:cxn ang="0">
                <a:pos x="connsiteX558" y="connsiteY558"/>
              </a:cxn>
              <a:cxn ang="0">
                <a:pos x="connsiteX559" y="connsiteY559"/>
              </a:cxn>
              <a:cxn ang="0">
                <a:pos x="connsiteX560" y="connsiteY560"/>
              </a:cxn>
              <a:cxn ang="0">
                <a:pos x="connsiteX561" y="connsiteY561"/>
              </a:cxn>
              <a:cxn ang="0">
                <a:pos x="connsiteX562" y="connsiteY562"/>
              </a:cxn>
              <a:cxn ang="0">
                <a:pos x="connsiteX563" y="connsiteY563"/>
              </a:cxn>
              <a:cxn ang="0">
                <a:pos x="connsiteX564" y="connsiteY564"/>
              </a:cxn>
              <a:cxn ang="0">
                <a:pos x="connsiteX565" y="connsiteY565"/>
              </a:cxn>
              <a:cxn ang="0">
                <a:pos x="connsiteX566" y="connsiteY566"/>
              </a:cxn>
              <a:cxn ang="0">
                <a:pos x="connsiteX567" y="connsiteY567"/>
              </a:cxn>
              <a:cxn ang="0">
                <a:pos x="connsiteX568" y="connsiteY568"/>
              </a:cxn>
              <a:cxn ang="0">
                <a:pos x="connsiteX569" y="connsiteY569"/>
              </a:cxn>
              <a:cxn ang="0">
                <a:pos x="connsiteX570" y="connsiteY570"/>
              </a:cxn>
              <a:cxn ang="0">
                <a:pos x="connsiteX571" y="connsiteY571"/>
              </a:cxn>
              <a:cxn ang="0">
                <a:pos x="connsiteX572" y="connsiteY572"/>
              </a:cxn>
              <a:cxn ang="0">
                <a:pos x="connsiteX573" y="connsiteY573"/>
              </a:cxn>
              <a:cxn ang="0">
                <a:pos x="connsiteX574" y="connsiteY574"/>
              </a:cxn>
              <a:cxn ang="0">
                <a:pos x="connsiteX575" y="connsiteY575"/>
              </a:cxn>
              <a:cxn ang="0">
                <a:pos x="connsiteX576" y="connsiteY576"/>
              </a:cxn>
              <a:cxn ang="0">
                <a:pos x="connsiteX577" y="connsiteY577"/>
              </a:cxn>
              <a:cxn ang="0">
                <a:pos x="connsiteX578" y="connsiteY578"/>
              </a:cxn>
              <a:cxn ang="0">
                <a:pos x="connsiteX579" y="connsiteY579"/>
              </a:cxn>
              <a:cxn ang="0">
                <a:pos x="connsiteX580" y="connsiteY580"/>
              </a:cxn>
              <a:cxn ang="0">
                <a:pos x="connsiteX581" y="connsiteY581"/>
              </a:cxn>
              <a:cxn ang="0">
                <a:pos x="connsiteX582" y="connsiteY582"/>
              </a:cxn>
              <a:cxn ang="0">
                <a:pos x="connsiteX583" y="connsiteY583"/>
              </a:cxn>
              <a:cxn ang="0">
                <a:pos x="connsiteX584" y="connsiteY584"/>
              </a:cxn>
              <a:cxn ang="0">
                <a:pos x="connsiteX585" y="connsiteY585"/>
              </a:cxn>
              <a:cxn ang="0">
                <a:pos x="connsiteX586" y="connsiteY586"/>
              </a:cxn>
              <a:cxn ang="0">
                <a:pos x="connsiteX587" y="connsiteY587"/>
              </a:cxn>
              <a:cxn ang="0">
                <a:pos x="connsiteX588" y="connsiteY588"/>
              </a:cxn>
              <a:cxn ang="0">
                <a:pos x="connsiteX589" y="connsiteY589"/>
              </a:cxn>
              <a:cxn ang="0">
                <a:pos x="connsiteX590" y="connsiteY590"/>
              </a:cxn>
              <a:cxn ang="0">
                <a:pos x="connsiteX591" y="connsiteY591"/>
              </a:cxn>
              <a:cxn ang="0">
                <a:pos x="connsiteX592" y="connsiteY592"/>
              </a:cxn>
              <a:cxn ang="0">
                <a:pos x="connsiteX593" y="connsiteY593"/>
              </a:cxn>
              <a:cxn ang="0">
                <a:pos x="connsiteX594" y="connsiteY594"/>
              </a:cxn>
              <a:cxn ang="0">
                <a:pos x="connsiteX595" y="connsiteY595"/>
              </a:cxn>
              <a:cxn ang="0">
                <a:pos x="connsiteX596" y="connsiteY596"/>
              </a:cxn>
              <a:cxn ang="0">
                <a:pos x="connsiteX597" y="connsiteY597"/>
              </a:cxn>
              <a:cxn ang="0">
                <a:pos x="connsiteX598" y="connsiteY598"/>
              </a:cxn>
              <a:cxn ang="0">
                <a:pos x="connsiteX599" y="connsiteY599"/>
              </a:cxn>
              <a:cxn ang="0">
                <a:pos x="connsiteX600" y="connsiteY600"/>
              </a:cxn>
              <a:cxn ang="0">
                <a:pos x="connsiteX601" y="connsiteY601"/>
              </a:cxn>
              <a:cxn ang="0">
                <a:pos x="connsiteX602" y="connsiteY602"/>
              </a:cxn>
              <a:cxn ang="0">
                <a:pos x="connsiteX603" y="connsiteY603"/>
              </a:cxn>
              <a:cxn ang="0">
                <a:pos x="connsiteX604" y="connsiteY604"/>
              </a:cxn>
              <a:cxn ang="0">
                <a:pos x="connsiteX605" y="connsiteY605"/>
              </a:cxn>
              <a:cxn ang="0">
                <a:pos x="connsiteX606" y="connsiteY606"/>
              </a:cxn>
              <a:cxn ang="0">
                <a:pos x="connsiteX607" y="connsiteY607"/>
              </a:cxn>
              <a:cxn ang="0">
                <a:pos x="connsiteX608" y="connsiteY608"/>
              </a:cxn>
              <a:cxn ang="0">
                <a:pos x="connsiteX609" y="connsiteY609"/>
              </a:cxn>
              <a:cxn ang="0">
                <a:pos x="connsiteX610" y="connsiteY610"/>
              </a:cxn>
              <a:cxn ang="0">
                <a:pos x="connsiteX611" y="connsiteY611"/>
              </a:cxn>
              <a:cxn ang="0">
                <a:pos x="connsiteX612" y="connsiteY612"/>
              </a:cxn>
              <a:cxn ang="0">
                <a:pos x="connsiteX613" y="connsiteY613"/>
              </a:cxn>
              <a:cxn ang="0">
                <a:pos x="connsiteX614" y="connsiteY614"/>
              </a:cxn>
              <a:cxn ang="0">
                <a:pos x="connsiteX615" y="connsiteY615"/>
              </a:cxn>
              <a:cxn ang="0">
                <a:pos x="connsiteX616" y="connsiteY616"/>
              </a:cxn>
              <a:cxn ang="0">
                <a:pos x="connsiteX617" y="connsiteY617"/>
              </a:cxn>
              <a:cxn ang="0">
                <a:pos x="connsiteX618" y="connsiteY618"/>
              </a:cxn>
              <a:cxn ang="0">
                <a:pos x="connsiteX619" y="connsiteY619"/>
              </a:cxn>
              <a:cxn ang="0">
                <a:pos x="connsiteX620" y="connsiteY620"/>
              </a:cxn>
              <a:cxn ang="0">
                <a:pos x="connsiteX621" y="connsiteY621"/>
              </a:cxn>
              <a:cxn ang="0">
                <a:pos x="connsiteX622" y="connsiteY622"/>
              </a:cxn>
              <a:cxn ang="0">
                <a:pos x="connsiteX623" y="connsiteY623"/>
              </a:cxn>
              <a:cxn ang="0">
                <a:pos x="connsiteX624" y="connsiteY624"/>
              </a:cxn>
              <a:cxn ang="0">
                <a:pos x="connsiteX625" y="connsiteY625"/>
              </a:cxn>
              <a:cxn ang="0">
                <a:pos x="connsiteX626" y="connsiteY626"/>
              </a:cxn>
              <a:cxn ang="0">
                <a:pos x="connsiteX627" y="connsiteY627"/>
              </a:cxn>
              <a:cxn ang="0">
                <a:pos x="connsiteX628" y="connsiteY628"/>
              </a:cxn>
              <a:cxn ang="0">
                <a:pos x="connsiteX629" y="connsiteY629"/>
              </a:cxn>
              <a:cxn ang="0">
                <a:pos x="connsiteX630" y="connsiteY630"/>
              </a:cxn>
              <a:cxn ang="0">
                <a:pos x="connsiteX631" y="connsiteY631"/>
              </a:cxn>
              <a:cxn ang="0">
                <a:pos x="connsiteX632" y="connsiteY632"/>
              </a:cxn>
              <a:cxn ang="0">
                <a:pos x="connsiteX633" y="connsiteY633"/>
              </a:cxn>
              <a:cxn ang="0">
                <a:pos x="connsiteX634" y="connsiteY634"/>
              </a:cxn>
              <a:cxn ang="0">
                <a:pos x="connsiteX635" y="connsiteY635"/>
              </a:cxn>
              <a:cxn ang="0">
                <a:pos x="connsiteX636" y="connsiteY636"/>
              </a:cxn>
              <a:cxn ang="0">
                <a:pos x="connsiteX637" y="connsiteY637"/>
              </a:cxn>
              <a:cxn ang="0">
                <a:pos x="connsiteX638" y="connsiteY638"/>
              </a:cxn>
              <a:cxn ang="0">
                <a:pos x="connsiteX639" y="connsiteY639"/>
              </a:cxn>
              <a:cxn ang="0">
                <a:pos x="connsiteX640" y="connsiteY640"/>
              </a:cxn>
              <a:cxn ang="0">
                <a:pos x="connsiteX641" y="connsiteY641"/>
              </a:cxn>
              <a:cxn ang="0">
                <a:pos x="connsiteX642" y="connsiteY642"/>
              </a:cxn>
              <a:cxn ang="0">
                <a:pos x="connsiteX643" y="connsiteY643"/>
              </a:cxn>
              <a:cxn ang="0">
                <a:pos x="connsiteX644" y="connsiteY644"/>
              </a:cxn>
              <a:cxn ang="0">
                <a:pos x="connsiteX645" y="connsiteY645"/>
              </a:cxn>
              <a:cxn ang="0">
                <a:pos x="connsiteX646" y="connsiteY646"/>
              </a:cxn>
              <a:cxn ang="0">
                <a:pos x="connsiteX647" y="connsiteY647"/>
              </a:cxn>
              <a:cxn ang="0">
                <a:pos x="connsiteX648" y="connsiteY648"/>
              </a:cxn>
              <a:cxn ang="0">
                <a:pos x="connsiteX649" y="connsiteY649"/>
              </a:cxn>
              <a:cxn ang="0">
                <a:pos x="connsiteX650" y="connsiteY650"/>
              </a:cxn>
              <a:cxn ang="0">
                <a:pos x="connsiteX651" y="connsiteY651"/>
              </a:cxn>
              <a:cxn ang="0">
                <a:pos x="connsiteX652" y="connsiteY652"/>
              </a:cxn>
              <a:cxn ang="0">
                <a:pos x="connsiteX653" y="connsiteY653"/>
              </a:cxn>
              <a:cxn ang="0">
                <a:pos x="connsiteX654" y="connsiteY654"/>
              </a:cxn>
              <a:cxn ang="0">
                <a:pos x="connsiteX655" y="connsiteY655"/>
              </a:cxn>
              <a:cxn ang="0">
                <a:pos x="connsiteX656" y="connsiteY656"/>
              </a:cxn>
              <a:cxn ang="0">
                <a:pos x="connsiteX657" y="connsiteY657"/>
              </a:cxn>
              <a:cxn ang="0">
                <a:pos x="connsiteX658" y="connsiteY658"/>
              </a:cxn>
              <a:cxn ang="0">
                <a:pos x="connsiteX659" y="connsiteY659"/>
              </a:cxn>
              <a:cxn ang="0">
                <a:pos x="connsiteX660" y="connsiteY660"/>
              </a:cxn>
              <a:cxn ang="0">
                <a:pos x="connsiteX661" y="connsiteY661"/>
              </a:cxn>
              <a:cxn ang="0">
                <a:pos x="connsiteX662" y="connsiteY662"/>
              </a:cxn>
              <a:cxn ang="0">
                <a:pos x="connsiteX663" y="connsiteY663"/>
              </a:cxn>
              <a:cxn ang="0">
                <a:pos x="connsiteX664" y="connsiteY664"/>
              </a:cxn>
              <a:cxn ang="0">
                <a:pos x="connsiteX665" y="connsiteY665"/>
              </a:cxn>
              <a:cxn ang="0">
                <a:pos x="connsiteX666" y="connsiteY666"/>
              </a:cxn>
              <a:cxn ang="0">
                <a:pos x="connsiteX667" y="connsiteY667"/>
              </a:cxn>
              <a:cxn ang="0">
                <a:pos x="connsiteX668" y="connsiteY668"/>
              </a:cxn>
              <a:cxn ang="0">
                <a:pos x="connsiteX669" y="connsiteY669"/>
              </a:cxn>
              <a:cxn ang="0">
                <a:pos x="connsiteX670" y="connsiteY670"/>
              </a:cxn>
              <a:cxn ang="0">
                <a:pos x="connsiteX671" y="connsiteY671"/>
              </a:cxn>
              <a:cxn ang="0">
                <a:pos x="connsiteX672" y="connsiteY672"/>
              </a:cxn>
              <a:cxn ang="0">
                <a:pos x="connsiteX673" y="connsiteY673"/>
              </a:cxn>
              <a:cxn ang="0">
                <a:pos x="connsiteX674" y="connsiteY674"/>
              </a:cxn>
              <a:cxn ang="0">
                <a:pos x="connsiteX675" y="connsiteY675"/>
              </a:cxn>
              <a:cxn ang="0">
                <a:pos x="connsiteX676" y="connsiteY676"/>
              </a:cxn>
              <a:cxn ang="0">
                <a:pos x="connsiteX677" y="connsiteY677"/>
              </a:cxn>
              <a:cxn ang="0">
                <a:pos x="connsiteX678" y="connsiteY678"/>
              </a:cxn>
              <a:cxn ang="0">
                <a:pos x="connsiteX679" y="connsiteY679"/>
              </a:cxn>
              <a:cxn ang="0">
                <a:pos x="connsiteX680" y="connsiteY680"/>
              </a:cxn>
              <a:cxn ang="0">
                <a:pos x="connsiteX681" y="connsiteY681"/>
              </a:cxn>
              <a:cxn ang="0">
                <a:pos x="connsiteX682" y="connsiteY682"/>
              </a:cxn>
              <a:cxn ang="0">
                <a:pos x="connsiteX683" y="connsiteY683"/>
              </a:cxn>
              <a:cxn ang="0">
                <a:pos x="connsiteX684" y="connsiteY684"/>
              </a:cxn>
              <a:cxn ang="0">
                <a:pos x="connsiteX685" y="connsiteY685"/>
              </a:cxn>
              <a:cxn ang="0">
                <a:pos x="connsiteX686" y="connsiteY686"/>
              </a:cxn>
              <a:cxn ang="0">
                <a:pos x="connsiteX687" y="connsiteY687"/>
              </a:cxn>
              <a:cxn ang="0">
                <a:pos x="connsiteX688" y="connsiteY688"/>
              </a:cxn>
              <a:cxn ang="0">
                <a:pos x="connsiteX689" y="connsiteY689"/>
              </a:cxn>
              <a:cxn ang="0">
                <a:pos x="connsiteX690" y="connsiteY690"/>
              </a:cxn>
              <a:cxn ang="0">
                <a:pos x="connsiteX691" y="connsiteY691"/>
              </a:cxn>
              <a:cxn ang="0">
                <a:pos x="connsiteX692" y="connsiteY692"/>
              </a:cxn>
              <a:cxn ang="0">
                <a:pos x="connsiteX693" y="connsiteY693"/>
              </a:cxn>
              <a:cxn ang="0">
                <a:pos x="connsiteX694" y="connsiteY694"/>
              </a:cxn>
              <a:cxn ang="0">
                <a:pos x="connsiteX695" y="connsiteY695"/>
              </a:cxn>
              <a:cxn ang="0">
                <a:pos x="connsiteX696" y="connsiteY696"/>
              </a:cxn>
              <a:cxn ang="0">
                <a:pos x="connsiteX697" y="connsiteY697"/>
              </a:cxn>
              <a:cxn ang="0">
                <a:pos x="connsiteX698" y="connsiteY698"/>
              </a:cxn>
              <a:cxn ang="0">
                <a:pos x="connsiteX699" y="connsiteY699"/>
              </a:cxn>
              <a:cxn ang="0">
                <a:pos x="connsiteX700" y="connsiteY700"/>
              </a:cxn>
              <a:cxn ang="0">
                <a:pos x="connsiteX701" y="connsiteY701"/>
              </a:cxn>
              <a:cxn ang="0">
                <a:pos x="connsiteX702" y="connsiteY702"/>
              </a:cxn>
              <a:cxn ang="0">
                <a:pos x="connsiteX703" y="connsiteY703"/>
              </a:cxn>
              <a:cxn ang="0">
                <a:pos x="connsiteX704" y="connsiteY704"/>
              </a:cxn>
              <a:cxn ang="0">
                <a:pos x="connsiteX705" y="connsiteY705"/>
              </a:cxn>
              <a:cxn ang="0">
                <a:pos x="connsiteX706" y="connsiteY706"/>
              </a:cxn>
              <a:cxn ang="0">
                <a:pos x="connsiteX707" y="connsiteY707"/>
              </a:cxn>
              <a:cxn ang="0">
                <a:pos x="connsiteX708" y="connsiteY708"/>
              </a:cxn>
              <a:cxn ang="0">
                <a:pos x="connsiteX709" y="connsiteY709"/>
              </a:cxn>
              <a:cxn ang="0">
                <a:pos x="connsiteX710" y="connsiteY710"/>
              </a:cxn>
              <a:cxn ang="0">
                <a:pos x="connsiteX711" y="connsiteY711"/>
              </a:cxn>
              <a:cxn ang="0">
                <a:pos x="connsiteX712" y="connsiteY712"/>
              </a:cxn>
              <a:cxn ang="0">
                <a:pos x="connsiteX713" y="connsiteY713"/>
              </a:cxn>
              <a:cxn ang="0">
                <a:pos x="connsiteX714" y="connsiteY714"/>
              </a:cxn>
              <a:cxn ang="0">
                <a:pos x="connsiteX715" y="connsiteY715"/>
              </a:cxn>
              <a:cxn ang="0">
                <a:pos x="connsiteX716" y="connsiteY716"/>
              </a:cxn>
              <a:cxn ang="0">
                <a:pos x="connsiteX717" y="connsiteY717"/>
              </a:cxn>
              <a:cxn ang="0">
                <a:pos x="connsiteX718" y="connsiteY718"/>
              </a:cxn>
              <a:cxn ang="0">
                <a:pos x="connsiteX719" y="connsiteY719"/>
              </a:cxn>
              <a:cxn ang="0">
                <a:pos x="connsiteX720" y="connsiteY720"/>
              </a:cxn>
              <a:cxn ang="0">
                <a:pos x="connsiteX721" y="connsiteY721"/>
              </a:cxn>
              <a:cxn ang="0">
                <a:pos x="connsiteX722" y="connsiteY722"/>
              </a:cxn>
              <a:cxn ang="0">
                <a:pos x="connsiteX723" y="connsiteY723"/>
              </a:cxn>
              <a:cxn ang="0">
                <a:pos x="connsiteX724" y="connsiteY724"/>
              </a:cxn>
              <a:cxn ang="0">
                <a:pos x="connsiteX725" y="connsiteY725"/>
              </a:cxn>
              <a:cxn ang="0">
                <a:pos x="connsiteX726" y="connsiteY726"/>
              </a:cxn>
              <a:cxn ang="0">
                <a:pos x="connsiteX727" y="connsiteY727"/>
              </a:cxn>
              <a:cxn ang="0">
                <a:pos x="connsiteX728" y="connsiteY728"/>
              </a:cxn>
              <a:cxn ang="0">
                <a:pos x="connsiteX729" y="connsiteY729"/>
              </a:cxn>
              <a:cxn ang="0">
                <a:pos x="connsiteX730" y="connsiteY730"/>
              </a:cxn>
              <a:cxn ang="0">
                <a:pos x="connsiteX731" y="connsiteY731"/>
              </a:cxn>
              <a:cxn ang="0">
                <a:pos x="connsiteX732" y="connsiteY732"/>
              </a:cxn>
              <a:cxn ang="0">
                <a:pos x="connsiteX733" y="connsiteY733"/>
              </a:cxn>
              <a:cxn ang="0">
                <a:pos x="connsiteX734" y="connsiteY734"/>
              </a:cxn>
              <a:cxn ang="0">
                <a:pos x="connsiteX735" y="connsiteY735"/>
              </a:cxn>
              <a:cxn ang="0">
                <a:pos x="connsiteX736" y="connsiteY736"/>
              </a:cxn>
              <a:cxn ang="0">
                <a:pos x="connsiteX737" y="connsiteY737"/>
              </a:cxn>
              <a:cxn ang="0">
                <a:pos x="connsiteX738" y="connsiteY738"/>
              </a:cxn>
              <a:cxn ang="0">
                <a:pos x="connsiteX739" y="connsiteY739"/>
              </a:cxn>
              <a:cxn ang="0">
                <a:pos x="connsiteX740" y="connsiteY740"/>
              </a:cxn>
              <a:cxn ang="0">
                <a:pos x="connsiteX741" y="connsiteY741"/>
              </a:cxn>
              <a:cxn ang="0">
                <a:pos x="connsiteX742" y="connsiteY742"/>
              </a:cxn>
              <a:cxn ang="0">
                <a:pos x="connsiteX743" y="connsiteY743"/>
              </a:cxn>
              <a:cxn ang="0">
                <a:pos x="connsiteX744" y="connsiteY744"/>
              </a:cxn>
              <a:cxn ang="0">
                <a:pos x="connsiteX745" y="connsiteY745"/>
              </a:cxn>
              <a:cxn ang="0">
                <a:pos x="connsiteX746" y="connsiteY746"/>
              </a:cxn>
              <a:cxn ang="0">
                <a:pos x="connsiteX747" y="connsiteY747"/>
              </a:cxn>
              <a:cxn ang="0">
                <a:pos x="connsiteX748" y="connsiteY748"/>
              </a:cxn>
              <a:cxn ang="0">
                <a:pos x="connsiteX749" y="connsiteY749"/>
              </a:cxn>
              <a:cxn ang="0">
                <a:pos x="connsiteX750" y="connsiteY750"/>
              </a:cxn>
              <a:cxn ang="0">
                <a:pos x="connsiteX751" y="connsiteY751"/>
              </a:cxn>
              <a:cxn ang="0">
                <a:pos x="connsiteX752" y="connsiteY752"/>
              </a:cxn>
              <a:cxn ang="0">
                <a:pos x="connsiteX753" y="connsiteY753"/>
              </a:cxn>
              <a:cxn ang="0">
                <a:pos x="connsiteX754" y="connsiteY754"/>
              </a:cxn>
              <a:cxn ang="0">
                <a:pos x="connsiteX755" y="connsiteY755"/>
              </a:cxn>
              <a:cxn ang="0">
                <a:pos x="connsiteX756" y="connsiteY756"/>
              </a:cxn>
              <a:cxn ang="0">
                <a:pos x="connsiteX757" y="connsiteY757"/>
              </a:cxn>
              <a:cxn ang="0">
                <a:pos x="connsiteX758" y="connsiteY758"/>
              </a:cxn>
              <a:cxn ang="0">
                <a:pos x="connsiteX759" y="connsiteY759"/>
              </a:cxn>
              <a:cxn ang="0">
                <a:pos x="connsiteX760" y="connsiteY760"/>
              </a:cxn>
              <a:cxn ang="0">
                <a:pos x="connsiteX761" y="connsiteY761"/>
              </a:cxn>
              <a:cxn ang="0">
                <a:pos x="connsiteX762" y="connsiteY762"/>
              </a:cxn>
              <a:cxn ang="0">
                <a:pos x="connsiteX763" y="connsiteY763"/>
              </a:cxn>
              <a:cxn ang="0">
                <a:pos x="connsiteX764" y="connsiteY764"/>
              </a:cxn>
              <a:cxn ang="0">
                <a:pos x="connsiteX765" y="connsiteY765"/>
              </a:cxn>
              <a:cxn ang="0">
                <a:pos x="connsiteX766" y="connsiteY766"/>
              </a:cxn>
              <a:cxn ang="0">
                <a:pos x="connsiteX767" y="connsiteY767"/>
              </a:cxn>
              <a:cxn ang="0">
                <a:pos x="connsiteX768" y="connsiteY768"/>
              </a:cxn>
              <a:cxn ang="0">
                <a:pos x="connsiteX769" y="connsiteY769"/>
              </a:cxn>
              <a:cxn ang="0">
                <a:pos x="connsiteX770" y="connsiteY770"/>
              </a:cxn>
              <a:cxn ang="0">
                <a:pos x="connsiteX771" y="connsiteY771"/>
              </a:cxn>
              <a:cxn ang="0">
                <a:pos x="connsiteX772" y="connsiteY772"/>
              </a:cxn>
              <a:cxn ang="0">
                <a:pos x="connsiteX773" y="connsiteY773"/>
              </a:cxn>
              <a:cxn ang="0">
                <a:pos x="connsiteX774" y="connsiteY774"/>
              </a:cxn>
              <a:cxn ang="0">
                <a:pos x="connsiteX775" y="connsiteY775"/>
              </a:cxn>
              <a:cxn ang="0">
                <a:pos x="connsiteX776" y="connsiteY776"/>
              </a:cxn>
              <a:cxn ang="0">
                <a:pos x="connsiteX777" y="connsiteY777"/>
              </a:cxn>
              <a:cxn ang="0">
                <a:pos x="connsiteX778" y="connsiteY778"/>
              </a:cxn>
              <a:cxn ang="0">
                <a:pos x="connsiteX779" y="connsiteY779"/>
              </a:cxn>
              <a:cxn ang="0">
                <a:pos x="connsiteX780" y="connsiteY780"/>
              </a:cxn>
              <a:cxn ang="0">
                <a:pos x="connsiteX781" y="connsiteY781"/>
              </a:cxn>
              <a:cxn ang="0">
                <a:pos x="connsiteX782" y="connsiteY782"/>
              </a:cxn>
              <a:cxn ang="0">
                <a:pos x="connsiteX783" y="connsiteY783"/>
              </a:cxn>
              <a:cxn ang="0">
                <a:pos x="connsiteX784" y="connsiteY784"/>
              </a:cxn>
              <a:cxn ang="0">
                <a:pos x="connsiteX785" y="connsiteY785"/>
              </a:cxn>
              <a:cxn ang="0">
                <a:pos x="connsiteX786" y="connsiteY786"/>
              </a:cxn>
              <a:cxn ang="0">
                <a:pos x="connsiteX787" y="connsiteY787"/>
              </a:cxn>
              <a:cxn ang="0">
                <a:pos x="connsiteX788" y="connsiteY788"/>
              </a:cxn>
              <a:cxn ang="0">
                <a:pos x="connsiteX789" y="connsiteY789"/>
              </a:cxn>
              <a:cxn ang="0">
                <a:pos x="connsiteX790" y="connsiteY790"/>
              </a:cxn>
              <a:cxn ang="0">
                <a:pos x="connsiteX791" y="connsiteY791"/>
              </a:cxn>
              <a:cxn ang="0">
                <a:pos x="connsiteX792" y="connsiteY792"/>
              </a:cxn>
              <a:cxn ang="0">
                <a:pos x="connsiteX793" y="connsiteY793"/>
              </a:cxn>
              <a:cxn ang="0">
                <a:pos x="connsiteX794" y="connsiteY794"/>
              </a:cxn>
              <a:cxn ang="0">
                <a:pos x="connsiteX795" y="connsiteY795"/>
              </a:cxn>
              <a:cxn ang="0">
                <a:pos x="connsiteX796" y="connsiteY796"/>
              </a:cxn>
              <a:cxn ang="0">
                <a:pos x="connsiteX797" y="connsiteY797"/>
              </a:cxn>
              <a:cxn ang="0">
                <a:pos x="connsiteX798" y="connsiteY798"/>
              </a:cxn>
              <a:cxn ang="0">
                <a:pos x="connsiteX799" y="connsiteY799"/>
              </a:cxn>
              <a:cxn ang="0">
                <a:pos x="connsiteX800" y="connsiteY800"/>
              </a:cxn>
              <a:cxn ang="0">
                <a:pos x="connsiteX801" y="connsiteY801"/>
              </a:cxn>
              <a:cxn ang="0">
                <a:pos x="connsiteX802" y="connsiteY802"/>
              </a:cxn>
              <a:cxn ang="0">
                <a:pos x="connsiteX803" y="connsiteY803"/>
              </a:cxn>
              <a:cxn ang="0">
                <a:pos x="connsiteX804" y="connsiteY804"/>
              </a:cxn>
              <a:cxn ang="0">
                <a:pos x="connsiteX805" y="connsiteY805"/>
              </a:cxn>
              <a:cxn ang="0">
                <a:pos x="connsiteX806" y="connsiteY806"/>
              </a:cxn>
              <a:cxn ang="0">
                <a:pos x="connsiteX807" y="connsiteY807"/>
              </a:cxn>
              <a:cxn ang="0">
                <a:pos x="connsiteX808" y="connsiteY808"/>
              </a:cxn>
              <a:cxn ang="0">
                <a:pos x="connsiteX809" y="connsiteY809"/>
              </a:cxn>
              <a:cxn ang="0">
                <a:pos x="connsiteX810" y="connsiteY810"/>
              </a:cxn>
              <a:cxn ang="0">
                <a:pos x="connsiteX811" y="connsiteY811"/>
              </a:cxn>
              <a:cxn ang="0">
                <a:pos x="connsiteX812" y="connsiteY812"/>
              </a:cxn>
              <a:cxn ang="0">
                <a:pos x="connsiteX813" y="connsiteY813"/>
              </a:cxn>
              <a:cxn ang="0">
                <a:pos x="connsiteX814" y="connsiteY814"/>
              </a:cxn>
              <a:cxn ang="0">
                <a:pos x="connsiteX815" y="connsiteY815"/>
              </a:cxn>
              <a:cxn ang="0">
                <a:pos x="connsiteX816" y="connsiteY816"/>
              </a:cxn>
              <a:cxn ang="0">
                <a:pos x="connsiteX817" y="connsiteY817"/>
              </a:cxn>
              <a:cxn ang="0">
                <a:pos x="connsiteX818" y="connsiteY818"/>
              </a:cxn>
              <a:cxn ang="0">
                <a:pos x="connsiteX819" y="connsiteY819"/>
              </a:cxn>
              <a:cxn ang="0">
                <a:pos x="connsiteX820" y="connsiteY820"/>
              </a:cxn>
              <a:cxn ang="0">
                <a:pos x="connsiteX821" y="connsiteY821"/>
              </a:cxn>
              <a:cxn ang="0">
                <a:pos x="connsiteX822" y="connsiteY822"/>
              </a:cxn>
              <a:cxn ang="0">
                <a:pos x="connsiteX823" y="connsiteY823"/>
              </a:cxn>
              <a:cxn ang="0">
                <a:pos x="connsiteX824" y="connsiteY824"/>
              </a:cxn>
              <a:cxn ang="0">
                <a:pos x="connsiteX825" y="connsiteY825"/>
              </a:cxn>
              <a:cxn ang="0">
                <a:pos x="connsiteX826" y="connsiteY826"/>
              </a:cxn>
              <a:cxn ang="0">
                <a:pos x="connsiteX827" y="connsiteY827"/>
              </a:cxn>
              <a:cxn ang="0">
                <a:pos x="connsiteX828" y="connsiteY828"/>
              </a:cxn>
              <a:cxn ang="0">
                <a:pos x="connsiteX829" y="connsiteY829"/>
              </a:cxn>
              <a:cxn ang="0">
                <a:pos x="connsiteX830" y="connsiteY830"/>
              </a:cxn>
              <a:cxn ang="0">
                <a:pos x="connsiteX831" y="connsiteY831"/>
              </a:cxn>
              <a:cxn ang="0">
                <a:pos x="connsiteX832" y="connsiteY832"/>
              </a:cxn>
              <a:cxn ang="0">
                <a:pos x="connsiteX833" y="connsiteY833"/>
              </a:cxn>
              <a:cxn ang="0">
                <a:pos x="connsiteX834" y="connsiteY834"/>
              </a:cxn>
              <a:cxn ang="0">
                <a:pos x="connsiteX835" y="connsiteY835"/>
              </a:cxn>
              <a:cxn ang="0">
                <a:pos x="connsiteX836" y="connsiteY836"/>
              </a:cxn>
              <a:cxn ang="0">
                <a:pos x="connsiteX837" y="connsiteY837"/>
              </a:cxn>
              <a:cxn ang="0">
                <a:pos x="connsiteX838" y="connsiteY838"/>
              </a:cxn>
              <a:cxn ang="0">
                <a:pos x="connsiteX839" y="connsiteY839"/>
              </a:cxn>
              <a:cxn ang="0">
                <a:pos x="connsiteX840" y="connsiteY840"/>
              </a:cxn>
              <a:cxn ang="0">
                <a:pos x="connsiteX841" y="connsiteY841"/>
              </a:cxn>
              <a:cxn ang="0">
                <a:pos x="connsiteX842" y="connsiteY842"/>
              </a:cxn>
              <a:cxn ang="0">
                <a:pos x="connsiteX843" y="connsiteY843"/>
              </a:cxn>
              <a:cxn ang="0">
                <a:pos x="connsiteX844" y="connsiteY844"/>
              </a:cxn>
              <a:cxn ang="0">
                <a:pos x="connsiteX845" y="connsiteY845"/>
              </a:cxn>
              <a:cxn ang="0">
                <a:pos x="connsiteX846" y="connsiteY846"/>
              </a:cxn>
              <a:cxn ang="0">
                <a:pos x="connsiteX847" y="connsiteY847"/>
              </a:cxn>
              <a:cxn ang="0">
                <a:pos x="connsiteX848" y="connsiteY848"/>
              </a:cxn>
              <a:cxn ang="0">
                <a:pos x="connsiteX849" y="connsiteY849"/>
              </a:cxn>
              <a:cxn ang="0">
                <a:pos x="connsiteX850" y="connsiteY850"/>
              </a:cxn>
              <a:cxn ang="0">
                <a:pos x="connsiteX851" y="connsiteY851"/>
              </a:cxn>
              <a:cxn ang="0">
                <a:pos x="connsiteX852" y="connsiteY852"/>
              </a:cxn>
              <a:cxn ang="0">
                <a:pos x="connsiteX853" y="connsiteY853"/>
              </a:cxn>
              <a:cxn ang="0">
                <a:pos x="connsiteX854" y="connsiteY854"/>
              </a:cxn>
              <a:cxn ang="0">
                <a:pos x="connsiteX855" y="connsiteY855"/>
              </a:cxn>
              <a:cxn ang="0">
                <a:pos x="connsiteX856" y="connsiteY856"/>
              </a:cxn>
              <a:cxn ang="0">
                <a:pos x="connsiteX857" y="connsiteY857"/>
              </a:cxn>
              <a:cxn ang="0">
                <a:pos x="connsiteX858" y="connsiteY858"/>
              </a:cxn>
              <a:cxn ang="0">
                <a:pos x="connsiteX859" y="connsiteY859"/>
              </a:cxn>
              <a:cxn ang="0">
                <a:pos x="connsiteX860" y="connsiteY860"/>
              </a:cxn>
              <a:cxn ang="0">
                <a:pos x="connsiteX861" y="connsiteY861"/>
              </a:cxn>
              <a:cxn ang="0">
                <a:pos x="connsiteX862" y="connsiteY862"/>
              </a:cxn>
              <a:cxn ang="0">
                <a:pos x="connsiteX863" y="connsiteY863"/>
              </a:cxn>
              <a:cxn ang="0">
                <a:pos x="connsiteX864" y="connsiteY864"/>
              </a:cxn>
              <a:cxn ang="0">
                <a:pos x="connsiteX865" y="connsiteY865"/>
              </a:cxn>
              <a:cxn ang="0">
                <a:pos x="connsiteX866" y="connsiteY866"/>
              </a:cxn>
              <a:cxn ang="0">
                <a:pos x="connsiteX867" y="connsiteY867"/>
              </a:cxn>
              <a:cxn ang="0">
                <a:pos x="connsiteX868" y="connsiteY868"/>
              </a:cxn>
              <a:cxn ang="0">
                <a:pos x="connsiteX869" y="connsiteY869"/>
              </a:cxn>
              <a:cxn ang="0">
                <a:pos x="connsiteX870" y="connsiteY870"/>
              </a:cxn>
              <a:cxn ang="0">
                <a:pos x="connsiteX871" y="connsiteY871"/>
              </a:cxn>
              <a:cxn ang="0">
                <a:pos x="connsiteX872" y="connsiteY872"/>
              </a:cxn>
              <a:cxn ang="0">
                <a:pos x="connsiteX873" y="connsiteY873"/>
              </a:cxn>
              <a:cxn ang="0">
                <a:pos x="connsiteX874" y="connsiteY874"/>
              </a:cxn>
              <a:cxn ang="0">
                <a:pos x="connsiteX875" y="connsiteY875"/>
              </a:cxn>
              <a:cxn ang="0">
                <a:pos x="connsiteX876" y="connsiteY876"/>
              </a:cxn>
              <a:cxn ang="0">
                <a:pos x="connsiteX877" y="connsiteY877"/>
              </a:cxn>
              <a:cxn ang="0">
                <a:pos x="connsiteX878" y="connsiteY878"/>
              </a:cxn>
              <a:cxn ang="0">
                <a:pos x="connsiteX879" y="connsiteY879"/>
              </a:cxn>
              <a:cxn ang="0">
                <a:pos x="connsiteX880" y="connsiteY880"/>
              </a:cxn>
              <a:cxn ang="0">
                <a:pos x="connsiteX881" y="connsiteY881"/>
              </a:cxn>
              <a:cxn ang="0">
                <a:pos x="connsiteX882" y="connsiteY882"/>
              </a:cxn>
              <a:cxn ang="0">
                <a:pos x="connsiteX883" y="connsiteY883"/>
              </a:cxn>
              <a:cxn ang="0">
                <a:pos x="connsiteX884" y="connsiteY884"/>
              </a:cxn>
              <a:cxn ang="0">
                <a:pos x="connsiteX885" y="connsiteY885"/>
              </a:cxn>
              <a:cxn ang="0">
                <a:pos x="connsiteX886" y="connsiteY886"/>
              </a:cxn>
              <a:cxn ang="0">
                <a:pos x="connsiteX887" y="connsiteY887"/>
              </a:cxn>
              <a:cxn ang="0">
                <a:pos x="connsiteX888" y="connsiteY888"/>
              </a:cxn>
              <a:cxn ang="0">
                <a:pos x="connsiteX889" y="connsiteY889"/>
              </a:cxn>
              <a:cxn ang="0">
                <a:pos x="connsiteX890" y="connsiteY890"/>
              </a:cxn>
              <a:cxn ang="0">
                <a:pos x="connsiteX891" y="connsiteY891"/>
              </a:cxn>
              <a:cxn ang="0">
                <a:pos x="connsiteX892" y="connsiteY892"/>
              </a:cxn>
              <a:cxn ang="0">
                <a:pos x="connsiteX893" y="connsiteY893"/>
              </a:cxn>
              <a:cxn ang="0">
                <a:pos x="connsiteX894" y="connsiteY894"/>
              </a:cxn>
              <a:cxn ang="0">
                <a:pos x="connsiteX895" y="connsiteY895"/>
              </a:cxn>
              <a:cxn ang="0">
                <a:pos x="connsiteX896" y="connsiteY896"/>
              </a:cxn>
              <a:cxn ang="0">
                <a:pos x="connsiteX897" y="connsiteY897"/>
              </a:cxn>
              <a:cxn ang="0">
                <a:pos x="connsiteX898" y="connsiteY898"/>
              </a:cxn>
              <a:cxn ang="0">
                <a:pos x="connsiteX899" y="connsiteY899"/>
              </a:cxn>
              <a:cxn ang="0">
                <a:pos x="connsiteX900" y="connsiteY900"/>
              </a:cxn>
              <a:cxn ang="0">
                <a:pos x="connsiteX901" y="connsiteY901"/>
              </a:cxn>
              <a:cxn ang="0">
                <a:pos x="connsiteX902" y="connsiteY902"/>
              </a:cxn>
              <a:cxn ang="0">
                <a:pos x="connsiteX903" y="connsiteY903"/>
              </a:cxn>
              <a:cxn ang="0">
                <a:pos x="connsiteX904" y="connsiteY904"/>
              </a:cxn>
              <a:cxn ang="0">
                <a:pos x="connsiteX905" y="connsiteY905"/>
              </a:cxn>
              <a:cxn ang="0">
                <a:pos x="connsiteX906" y="connsiteY906"/>
              </a:cxn>
              <a:cxn ang="0">
                <a:pos x="connsiteX907" y="connsiteY907"/>
              </a:cxn>
              <a:cxn ang="0">
                <a:pos x="connsiteX908" y="connsiteY908"/>
              </a:cxn>
              <a:cxn ang="0">
                <a:pos x="connsiteX909" y="connsiteY909"/>
              </a:cxn>
              <a:cxn ang="0">
                <a:pos x="connsiteX910" y="connsiteY910"/>
              </a:cxn>
              <a:cxn ang="0">
                <a:pos x="connsiteX911" y="connsiteY911"/>
              </a:cxn>
              <a:cxn ang="0">
                <a:pos x="connsiteX912" y="connsiteY912"/>
              </a:cxn>
              <a:cxn ang="0">
                <a:pos x="connsiteX913" y="connsiteY913"/>
              </a:cxn>
              <a:cxn ang="0">
                <a:pos x="connsiteX914" y="connsiteY914"/>
              </a:cxn>
              <a:cxn ang="0">
                <a:pos x="connsiteX915" y="connsiteY915"/>
              </a:cxn>
              <a:cxn ang="0">
                <a:pos x="connsiteX916" y="connsiteY916"/>
              </a:cxn>
              <a:cxn ang="0">
                <a:pos x="connsiteX917" y="connsiteY917"/>
              </a:cxn>
              <a:cxn ang="0">
                <a:pos x="connsiteX918" y="connsiteY918"/>
              </a:cxn>
              <a:cxn ang="0">
                <a:pos x="connsiteX919" y="connsiteY919"/>
              </a:cxn>
              <a:cxn ang="0">
                <a:pos x="connsiteX920" y="connsiteY920"/>
              </a:cxn>
              <a:cxn ang="0">
                <a:pos x="connsiteX921" y="connsiteY921"/>
              </a:cxn>
              <a:cxn ang="0">
                <a:pos x="connsiteX922" y="connsiteY922"/>
              </a:cxn>
              <a:cxn ang="0">
                <a:pos x="connsiteX923" y="connsiteY923"/>
              </a:cxn>
              <a:cxn ang="0">
                <a:pos x="connsiteX924" y="connsiteY924"/>
              </a:cxn>
              <a:cxn ang="0">
                <a:pos x="connsiteX925" y="connsiteY925"/>
              </a:cxn>
              <a:cxn ang="0">
                <a:pos x="connsiteX926" y="connsiteY926"/>
              </a:cxn>
              <a:cxn ang="0">
                <a:pos x="connsiteX927" y="connsiteY927"/>
              </a:cxn>
              <a:cxn ang="0">
                <a:pos x="connsiteX928" y="connsiteY928"/>
              </a:cxn>
              <a:cxn ang="0">
                <a:pos x="connsiteX929" y="connsiteY929"/>
              </a:cxn>
              <a:cxn ang="0">
                <a:pos x="connsiteX930" y="connsiteY930"/>
              </a:cxn>
              <a:cxn ang="0">
                <a:pos x="connsiteX931" y="connsiteY931"/>
              </a:cxn>
              <a:cxn ang="0">
                <a:pos x="connsiteX932" y="connsiteY932"/>
              </a:cxn>
              <a:cxn ang="0">
                <a:pos x="connsiteX933" y="connsiteY933"/>
              </a:cxn>
              <a:cxn ang="0">
                <a:pos x="connsiteX934" y="connsiteY934"/>
              </a:cxn>
              <a:cxn ang="0">
                <a:pos x="connsiteX935" y="connsiteY935"/>
              </a:cxn>
              <a:cxn ang="0">
                <a:pos x="connsiteX936" y="connsiteY936"/>
              </a:cxn>
              <a:cxn ang="0">
                <a:pos x="connsiteX937" y="connsiteY937"/>
              </a:cxn>
              <a:cxn ang="0">
                <a:pos x="connsiteX938" y="connsiteY938"/>
              </a:cxn>
              <a:cxn ang="0">
                <a:pos x="connsiteX939" y="connsiteY939"/>
              </a:cxn>
              <a:cxn ang="0">
                <a:pos x="connsiteX940" y="connsiteY940"/>
              </a:cxn>
              <a:cxn ang="0">
                <a:pos x="connsiteX941" y="connsiteY941"/>
              </a:cxn>
              <a:cxn ang="0">
                <a:pos x="connsiteX942" y="connsiteY942"/>
              </a:cxn>
              <a:cxn ang="0">
                <a:pos x="connsiteX943" y="connsiteY943"/>
              </a:cxn>
              <a:cxn ang="0">
                <a:pos x="connsiteX944" y="connsiteY944"/>
              </a:cxn>
              <a:cxn ang="0">
                <a:pos x="connsiteX945" y="connsiteY945"/>
              </a:cxn>
              <a:cxn ang="0">
                <a:pos x="connsiteX946" y="connsiteY946"/>
              </a:cxn>
              <a:cxn ang="0">
                <a:pos x="connsiteX947" y="connsiteY947"/>
              </a:cxn>
              <a:cxn ang="0">
                <a:pos x="connsiteX948" y="connsiteY948"/>
              </a:cxn>
              <a:cxn ang="0">
                <a:pos x="connsiteX949" y="connsiteY949"/>
              </a:cxn>
              <a:cxn ang="0">
                <a:pos x="connsiteX950" y="connsiteY950"/>
              </a:cxn>
              <a:cxn ang="0">
                <a:pos x="connsiteX951" y="connsiteY951"/>
              </a:cxn>
              <a:cxn ang="0">
                <a:pos x="connsiteX952" y="connsiteY952"/>
              </a:cxn>
              <a:cxn ang="0">
                <a:pos x="connsiteX953" y="connsiteY953"/>
              </a:cxn>
              <a:cxn ang="0">
                <a:pos x="connsiteX954" y="connsiteY954"/>
              </a:cxn>
              <a:cxn ang="0">
                <a:pos x="connsiteX955" y="connsiteY955"/>
              </a:cxn>
              <a:cxn ang="0">
                <a:pos x="connsiteX956" y="connsiteY956"/>
              </a:cxn>
              <a:cxn ang="0">
                <a:pos x="connsiteX957" y="connsiteY957"/>
              </a:cxn>
              <a:cxn ang="0">
                <a:pos x="connsiteX958" y="connsiteY958"/>
              </a:cxn>
              <a:cxn ang="0">
                <a:pos x="connsiteX959" y="connsiteY959"/>
              </a:cxn>
              <a:cxn ang="0">
                <a:pos x="connsiteX960" y="connsiteY960"/>
              </a:cxn>
              <a:cxn ang="0">
                <a:pos x="connsiteX961" y="connsiteY961"/>
              </a:cxn>
              <a:cxn ang="0">
                <a:pos x="connsiteX962" y="connsiteY962"/>
              </a:cxn>
              <a:cxn ang="0">
                <a:pos x="connsiteX963" y="connsiteY963"/>
              </a:cxn>
              <a:cxn ang="0">
                <a:pos x="connsiteX964" y="connsiteY964"/>
              </a:cxn>
              <a:cxn ang="0">
                <a:pos x="connsiteX965" y="connsiteY965"/>
              </a:cxn>
              <a:cxn ang="0">
                <a:pos x="connsiteX966" y="connsiteY966"/>
              </a:cxn>
              <a:cxn ang="0">
                <a:pos x="connsiteX967" y="connsiteY967"/>
              </a:cxn>
              <a:cxn ang="0">
                <a:pos x="connsiteX968" y="connsiteY968"/>
              </a:cxn>
              <a:cxn ang="0">
                <a:pos x="connsiteX969" y="connsiteY969"/>
              </a:cxn>
              <a:cxn ang="0">
                <a:pos x="connsiteX970" y="connsiteY970"/>
              </a:cxn>
              <a:cxn ang="0">
                <a:pos x="connsiteX971" y="connsiteY971"/>
              </a:cxn>
              <a:cxn ang="0">
                <a:pos x="connsiteX972" y="connsiteY972"/>
              </a:cxn>
              <a:cxn ang="0">
                <a:pos x="connsiteX973" y="connsiteY973"/>
              </a:cxn>
              <a:cxn ang="0">
                <a:pos x="connsiteX974" y="connsiteY974"/>
              </a:cxn>
              <a:cxn ang="0">
                <a:pos x="connsiteX975" y="connsiteY975"/>
              </a:cxn>
              <a:cxn ang="0">
                <a:pos x="connsiteX976" y="connsiteY976"/>
              </a:cxn>
              <a:cxn ang="0">
                <a:pos x="connsiteX977" y="connsiteY977"/>
              </a:cxn>
              <a:cxn ang="0">
                <a:pos x="connsiteX978" y="connsiteY978"/>
              </a:cxn>
              <a:cxn ang="0">
                <a:pos x="connsiteX979" y="connsiteY979"/>
              </a:cxn>
              <a:cxn ang="0">
                <a:pos x="connsiteX980" y="connsiteY980"/>
              </a:cxn>
              <a:cxn ang="0">
                <a:pos x="connsiteX981" y="connsiteY981"/>
              </a:cxn>
              <a:cxn ang="0">
                <a:pos x="connsiteX982" y="connsiteY982"/>
              </a:cxn>
              <a:cxn ang="0">
                <a:pos x="connsiteX983" y="connsiteY983"/>
              </a:cxn>
              <a:cxn ang="0">
                <a:pos x="connsiteX984" y="connsiteY984"/>
              </a:cxn>
              <a:cxn ang="0">
                <a:pos x="connsiteX985" y="connsiteY985"/>
              </a:cxn>
              <a:cxn ang="0">
                <a:pos x="connsiteX986" y="connsiteY986"/>
              </a:cxn>
              <a:cxn ang="0">
                <a:pos x="connsiteX987" y="connsiteY987"/>
              </a:cxn>
              <a:cxn ang="0">
                <a:pos x="connsiteX988" y="connsiteY988"/>
              </a:cxn>
              <a:cxn ang="0">
                <a:pos x="connsiteX989" y="connsiteY989"/>
              </a:cxn>
              <a:cxn ang="0">
                <a:pos x="connsiteX990" y="connsiteY990"/>
              </a:cxn>
              <a:cxn ang="0">
                <a:pos x="connsiteX991" y="connsiteY991"/>
              </a:cxn>
              <a:cxn ang="0">
                <a:pos x="connsiteX992" y="connsiteY992"/>
              </a:cxn>
              <a:cxn ang="0">
                <a:pos x="connsiteX993" y="connsiteY993"/>
              </a:cxn>
              <a:cxn ang="0">
                <a:pos x="connsiteX994" y="connsiteY994"/>
              </a:cxn>
              <a:cxn ang="0">
                <a:pos x="connsiteX995" y="connsiteY995"/>
              </a:cxn>
              <a:cxn ang="0">
                <a:pos x="connsiteX996" y="connsiteY996"/>
              </a:cxn>
              <a:cxn ang="0">
                <a:pos x="connsiteX997" y="connsiteY997"/>
              </a:cxn>
              <a:cxn ang="0">
                <a:pos x="connsiteX998" y="connsiteY998"/>
              </a:cxn>
              <a:cxn ang="0">
                <a:pos x="connsiteX999" y="connsiteY999"/>
              </a:cxn>
              <a:cxn ang="0">
                <a:pos x="connsiteX1000" y="connsiteY1000"/>
              </a:cxn>
              <a:cxn ang="0">
                <a:pos x="connsiteX1001" y="connsiteY1001"/>
              </a:cxn>
              <a:cxn ang="0">
                <a:pos x="connsiteX1002" y="connsiteY1002"/>
              </a:cxn>
              <a:cxn ang="0">
                <a:pos x="connsiteX1003" y="connsiteY1003"/>
              </a:cxn>
              <a:cxn ang="0">
                <a:pos x="connsiteX1004" y="connsiteY1004"/>
              </a:cxn>
              <a:cxn ang="0">
                <a:pos x="connsiteX1005" y="connsiteY1005"/>
              </a:cxn>
              <a:cxn ang="0">
                <a:pos x="connsiteX1006" y="connsiteY1006"/>
              </a:cxn>
              <a:cxn ang="0">
                <a:pos x="connsiteX1007" y="connsiteY1007"/>
              </a:cxn>
              <a:cxn ang="0">
                <a:pos x="connsiteX1008" y="connsiteY1008"/>
              </a:cxn>
              <a:cxn ang="0">
                <a:pos x="connsiteX1009" y="connsiteY1009"/>
              </a:cxn>
              <a:cxn ang="0">
                <a:pos x="connsiteX1010" y="connsiteY1010"/>
              </a:cxn>
              <a:cxn ang="0">
                <a:pos x="connsiteX1011" y="connsiteY1011"/>
              </a:cxn>
              <a:cxn ang="0">
                <a:pos x="connsiteX1012" y="connsiteY1012"/>
              </a:cxn>
              <a:cxn ang="0">
                <a:pos x="connsiteX1013" y="connsiteY1013"/>
              </a:cxn>
              <a:cxn ang="0">
                <a:pos x="connsiteX1014" y="connsiteY1014"/>
              </a:cxn>
              <a:cxn ang="0">
                <a:pos x="connsiteX1015" y="connsiteY1015"/>
              </a:cxn>
              <a:cxn ang="0">
                <a:pos x="connsiteX1016" y="connsiteY1016"/>
              </a:cxn>
              <a:cxn ang="0">
                <a:pos x="connsiteX1017" y="connsiteY1017"/>
              </a:cxn>
              <a:cxn ang="0">
                <a:pos x="connsiteX1018" y="connsiteY1018"/>
              </a:cxn>
              <a:cxn ang="0">
                <a:pos x="connsiteX1019" y="connsiteY1019"/>
              </a:cxn>
              <a:cxn ang="0">
                <a:pos x="connsiteX1020" y="connsiteY1020"/>
              </a:cxn>
              <a:cxn ang="0">
                <a:pos x="connsiteX1021" y="connsiteY1021"/>
              </a:cxn>
              <a:cxn ang="0">
                <a:pos x="connsiteX1022" y="connsiteY1022"/>
              </a:cxn>
              <a:cxn ang="0">
                <a:pos x="connsiteX1023" y="connsiteY1023"/>
              </a:cxn>
              <a:cxn ang="0">
                <a:pos x="connsiteX1024" y="connsiteY1024"/>
              </a:cxn>
              <a:cxn ang="0">
                <a:pos x="connsiteX1025" y="connsiteY1025"/>
              </a:cxn>
              <a:cxn ang="0">
                <a:pos x="connsiteX1026" y="connsiteY1026"/>
              </a:cxn>
              <a:cxn ang="0">
                <a:pos x="connsiteX1027" y="connsiteY1027"/>
              </a:cxn>
              <a:cxn ang="0">
                <a:pos x="connsiteX1028" y="connsiteY1028"/>
              </a:cxn>
              <a:cxn ang="0">
                <a:pos x="connsiteX1029" y="connsiteY1029"/>
              </a:cxn>
              <a:cxn ang="0">
                <a:pos x="connsiteX1030" y="connsiteY1030"/>
              </a:cxn>
              <a:cxn ang="0">
                <a:pos x="connsiteX1031" y="connsiteY1031"/>
              </a:cxn>
              <a:cxn ang="0">
                <a:pos x="connsiteX1032" y="connsiteY1032"/>
              </a:cxn>
              <a:cxn ang="0">
                <a:pos x="connsiteX1033" y="connsiteY1033"/>
              </a:cxn>
              <a:cxn ang="0">
                <a:pos x="connsiteX1034" y="connsiteY1034"/>
              </a:cxn>
              <a:cxn ang="0">
                <a:pos x="connsiteX1035" y="connsiteY1035"/>
              </a:cxn>
              <a:cxn ang="0">
                <a:pos x="connsiteX1036" y="connsiteY1036"/>
              </a:cxn>
              <a:cxn ang="0">
                <a:pos x="connsiteX1037" y="connsiteY1037"/>
              </a:cxn>
              <a:cxn ang="0">
                <a:pos x="connsiteX1038" y="connsiteY1038"/>
              </a:cxn>
              <a:cxn ang="0">
                <a:pos x="connsiteX1039" y="connsiteY1039"/>
              </a:cxn>
              <a:cxn ang="0">
                <a:pos x="connsiteX1040" y="connsiteY1040"/>
              </a:cxn>
              <a:cxn ang="0">
                <a:pos x="connsiteX1041" y="connsiteY1041"/>
              </a:cxn>
              <a:cxn ang="0">
                <a:pos x="connsiteX1042" y="connsiteY1042"/>
              </a:cxn>
              <a:cxn ang="0">
                <a:pos x="connsiteX1043" y="connsiteY1043"/>
              </a:cxn>
              <a:cxn ang="0">
                <a:pos x="connsiteX1044" y="connsiteY1044"/>
              </a:cxn>
              <a:cxn ang="0">
                <a:pos x="connsiteX1045" y="connsiteY1045"/>
              </a:cxn>
              <a:cxn ang="0">
                <a:pos x="connsiteX1046" y="connsiteY1046"/>
              </a:cxn>
              <a:cxn ang="0">
                <a:pos x="connsiteX1047" y="connsiteY1047"/>
              </a:cxn>
              <a:cxn ang="0">
                <a:pos x="connsiteX1048" y="connsiteY1048"/>
              </a:cxn>
              <a:cxn ang="0">
                <a:pos x="connsiteX1049" y="connsiteY1049"/>
              </a:cxn>
              <a:cxn ang="0">
                <a:pos x="connsiteX1050" y="connsiteY1050"/>
              </a:cxn>
              <a:cxn ang="0">
                <a:pos x="connsiteX1051" y="connsiteY1051"/>
              </a:cxn>
              <a:cxn ang="0">
                <a:pos x="connsiteX1052" y="connsiteY1052"/>
              </a:cxn>
              <a:cxn ang="0">
                <a:pos x="connsiteX1053" y="connsiteY1053"/>
              </a:cxn>
              <a:cxn ang="0">
                <a:pos x="connsiteX1054" y="connsiteY1054"/>
              </a:cxn>
              <a:cxn ang="0">
                <a:pos x="connsiteX1055" y="connsiteY1055"/>
              </a:cxn>
              <a:cxn ang="0">
                <a:pos x="connsiteX1056" y="connsiteY1056"/>
              </a:cxn>
              <a:cxn ang="0">
                <a:pos x="connsiteX1057" y="connsiteY1057"/>
              </a:cxn>
              <a:cxn ang="0">
                <a:pos x="connsiteX1058" y="connsiteY1058"/>
              </a:cxn>
              <a:cxn ang="0">
                <a:pos x="connsiteX1059" y="connsiteY1059"/>
              </a:cxn>
              <a:cxn ang="0">
                <a:pos x="connsiteX1060" y="connsiteY1060"/>
              </a:cxn>
              <a:cxn ang="0">
                <a:pos x="connsiteX1061" y="connsiteY1061"/>
              </a:cxn>
              <a:cxn ang="0">
                <a:pos x="connsiteX1062" y="connsiteY1062"/>
              </a:cxn>
              <a:cxn ang="0">
                <a:pos x="connsiteX1063" y="connsiteY1063"/>
              </a:cxn>
              <a:cxn ang="0">
                <a:pos x="connsiteX1064" y="connsiteY1064"/>
              </a:cxn>
              <a:cxn ang="0">
                <a:pos x="connsiteX1065" y="connsiteY1065"/>
              </a:cxn>
              <a:cxn ang="0">
                <a:pos x="connsiteX1066" y="connsiteY1066"/>
              </a:cxn>
              <a:cxn ang="0">
                <a:pos x="connsiteX1067" y="connsiteY1067"/>
              </a:cxn>
              <a:cxn ang="0">
                <a:pos x="connsiteX1068" y="connsiteY1068"/>
              </a:cxn>
              <a:cxn ang="0">
                <a:pos x="connsiteX1069" y="connsiteY1069"/>
              </a:cxn>
              <a:cxn ang="0">
                <a:pos x="connsiteX1070" y="connsiteY1070"/>
              </a:cxn>
              <a:cxn ang="0">
                <a:pos x="connsiteX1071" y="connsiteY1071"/>
              </a:cxn>
              <a:cxn ang="0">
                <a:pos x="connsiteX1072" y="connsiteY1072"/>
              </a:cxn>
              <a:cxn ang="0">
                <a:pos x="connsiteX1073" y="connsiteY1073"/>
              </a:cxn>
              <a:cxn ang="0">
                <a:pos x="connsiteX1074" y="connsiteY1074"/>
              </a:cxn>
              <a:cxn ang="0">
                <a:pos x="connsiteX1075" y="connsiteY1075"/>
              </a:cxn>
              <a:cxn ang="0">
                <a:pos x="connsiteX1076" y="connsiteY1076"/>
              </a:cxn>
              <a:cxn ang="0">
                <a:pos x="connsiteX1077" y="connsiteY1077"/>
              </a:cxn>
              <a:cxn ang="0">
                <a:pos x="connsiteX1078" y="connsiteY1078"/>
              </a:cxn>
              <a:cxn ang="0">
                <a:pos x="connsiteX1079" y="connsiteY1079"/>
              </a:cxn>
              <a:cxn ang="0">
                <a:pos x="connsiteX1080" y="connsiteY1080"/>
              </a:cxn>
              <a:cxn ang="0">
                <a:pos x="connsiteX1081" y="connsiteY1081"/>
              </a:cxn>
              <a:cxn ang="0">
                <a:pos x="connsiteX1082" y="connsiteY1082"/>
              </a:cxn>
              <a:cxn ang="0">
                <a:pos x="connsiteX1083" y="connsiteY1083"/>
              </a:cxn>
              <a:cxn ang="0">
                <a:pos x="connsiteX1084" y="connsiteY1084"/>
              </a:cxn>
              <a:cxn ang="0">
                <a:pos x="connsiteX1085" y="connsiteY1085"/>
              </a:cxn>
              <a:cxn ang="0">
                <a:pos x="connsiteX1086" y="connsiteY1086"/>
              </a:cxn>
              <a:cxn ang="0">
                <a:pos x="connsiteX1087" y="connsiteY1087"/>
              </a:cxn>
              <a:cxn ang="0">
                <a:pos x="connsiteX1088" y="connsiteY1088"/>
              </a:cxn>
              <a:cxn ang="0">
                <a:pos x="connsiteX1089" y="connsiteY1089"/>
              </a:cxn>
              <a:cxn ang="0">
                <a:pos x="connsiteX1090" y="connsiteY1090"/>
              </a:cxn>
              <a:cxn ang="0">
                <a:pos x="connsiteX1091" y="connsiteY1091"/>
              </a:cxn>
              <a:cxn ang="0">
                <a:pos x="connsiteX1092" y="connsiteY1092"/>
              </a:cxn>
              <a:cxn ang="0">
                <a:pos x="connsiteX1093" y="connsiteY1093"/>
              </a:cxn>
              <a:cxn ang="0">
                <a:pos x="connsiteX1094" y="connsiteY1094"/>
              </a:cxn>
              <a:cxn ang="0">
                <a:pos x="connsiteX1095" y="connsiteY1095"/>
              </a:cxn>
              <a:cxn ang="0">
                <a:pos x="connsiteX1096" y="connsiteY1096"/>
              </a:cxn>
              <a:cxn ang="0">
                <a:pos x="connsiteX1097" y="connsiteY1097"/>
              </a:cxn>
              <a:cxn ang="0">
                <a:pos x="connsiteX1098" y="connsiteY1098"/>
              </a:cxn>
              <a:cxn ang="0">
                <a:pos x="connsiteX1099" y="connsiteY1099"/>
              </a:cxn>
              <a:cxn ang="0">
                <a:pos x="connsiteX1100" y="connsiteY1100"/>
              </a:cxn>
              <a:cxn ang="0">
                <a:pos x="connsiteX1101" y="connsiteY1101"/>
              </a:cxn>
              <a:cxn ang="0">
                <a:pos x="connsiteX1102" y="connsiteY1102"/>
              </a:cxn>
              <a:cxn ang="0">
                <a:pos x="connsiteX1103" y="connsiteY1103"/>
              </a:cxn>
              <a:cxn ang="0">
                <a:pos x="connsiteX1104" y="connsiteY1104"/>
              </a:cxn>
              <a:cxn ang="0">
                <a:pos x="connsiteX1105" y="connsiteY1105"/>
              </a:cxn>
              <a:cxn ang="0">
                <a:pos x="connsiteX1106" y="connsiteY1106"/>
              </a:cxn>
              <a:cxn ang="0">
                <a:pos x="connsiteX1107" y="connsiteY1107"/>
              </a:cxn>
              <a:cxn ang="0">
                <a:pos x="connsiteX1108" y="connsiteY1108"/>
              </a:cxn>
              <a:cxn ang="0">
                <a:pos x="connsiteX1109" y="connsiteY1109"/>
              </a:cxn>
              <a:cxn ang="0">
                <a:pos x="connsiteX1110" y="connsiteY1110"/>
              </a:cxn>
              <a:cxn ang="0">
                <a:pos x="connsiteX1111" y="connsiteY1111"/>
              </a:cxn>
              <a:cxn ang="0">
                <a:pos x="connsiteX1112" y="connsiteY1112"/>
              </a:cxn>
              <a:cxn ang="0">
                <a:pos x="connsiteX1113" y="connsiteY1113"/>
              </a:cxn>
              <a:cxn ang="0">
                <a:pos x="connsiteX1114" y="connsiteY1114"/>
              </a:cxn>
              <a:cxn ang="0">
                <a:pos x="connsiteX1115" y="connsiteY1115"/>
              </a:cxn>
              <a:cxn ang="0">
                <a:pos x="connsiteX1116" y="connsiteY1116"/>
              </a:cxn>
              <a:cxn ang="0">
                <a:pos x="connsiteX1117" y="connsiteY1117"/>
              </a:cxn>
              <a:cxn ang="0">
                <a:pos x="connsiteX1118" y="connsiteY1118"/>
              </a:cxn>
              <a:cxn ang="0">
                <a:pos x="connsiteX1119" y="connsiteY1119"/>
              </a:cxn>
              <a:cxn ang="0">
                <a:pos x="connsiteX1120" y="connsiteY1120"/>
              </a:cxn>
              <a:cxn ang="0">
                <a:pos x="connsiteX1121" y="connsiteY1121"/>
              </a:cxn>
              <a:cxn ang="0">
                <a:pos x="connsiteX1122" y="connsiteY1122"/>
              </a:cxn>
              <a:cxn ang="0">
                <a:pos x="connsiteX1123" y="connsiteY1123"/>
              </a:cxn>
              <a:cxn ang="0">
                <a:pos x="connsiteX1124" y="connsiteY1124"/>
              </a:cxn>
              <a:cxn ang="0">
                <a:pos x="connsiteX1125" y="connsiteY1125"/>
              </a:cxn>
              <a:cxn ang="0">
                <a:pos x="connsiteX1126" y="connsiteY1126"/>
              </a:cxn>
              <a:cxn ang="0">
                <a:pos x="connsiteX1127" y="connsiteY1127"/>
              </a:cxn>
              <a:cxn ang="0">
                <a:pos x="connsiteX1128" y="connsiteY1128"/>
              </a:cxn>
              <a:cxn ang="0">
                <a:pos x="connsiteX1129" y="connsiteY1129"/>
              </a:cxn>
              <a:cxn ang="0">
                <a:pos x="connsiteX1130" y="connsiteY1130"/>
              </a:cxn>
              <a:cxn ang="0">
                <a:pos x="connsiteX1131" y="connsiteY1131"/>
              </a:cxn>
              <a:cxn ang="0">
                <a:pos x="connsiteX1132" y="connsiteY1132"/>
              </a:cxn>
              <a:cxn ang="0">
                <a:pos x="connsiteX1133" y="connsiteY1133"/>
              </a:cxn>
              <a:cxn ang="0">
                <a:pos x="connsiteX1134" y="connsiteY1134"/>
              </a:cxn>
              <a:cxn ang="0">
                <a:pos x="connsiteX1135" y="connsiteY1135"/>
              </a:cxn>
              <a:cxn ang="0">
                <a:pos x="connsiteX1136" y="connsiteY1136"/>
              </a:cxn>
              <a:cxn ang="0">
                <a:pos x="connsiteX1137" y="connsiteY1137"/>
              </a:cxn>
              <a:cxn ang="0">
                <a:pos x="connsiteX1138" y="connsiteY1138"/>
              </a:cxn>
              <a:cxn ang="0">
                <a:pos x="connsiteX1139" y="connsiteY1139"/>
              </a:cxn>
              <a:cxn ang="0">
                <a:pos x="connsiteX1140" y="connsiteY1140"/>
              </a:cxn>
              <a:cxn ang="0">
                <a:pos x="connsiteX1141" y="connsiteY1141"/>
              </a:cxn>
              <a:cxn ang="0">
                <a:pos x="connsiteX1142" y="connsiteY1142"/>
              </a:cxn>
              <a:cxn ang="0">
                <a:pos x="connsiteX1143" y="connsiteY1143"/>
              </a:cxn>
              <a:cxn ang="0">
                <a:pos x="connsiteX1144" y="connsiteY1144"/>
              </a:cxn>
              <a:cxn ang="0">
                <a:pos x="connsiteX1145" y="connsiteY1145"/>
              </a:cxn>
              <a:cxn ang="0">
                <a:pos x="connsiteX1146" y="connsiteY1146"/>
              </a:cxn>
              <a:cxn ang="0">
                <a:pos x="connsiteX1147" y="connsiteY1147"/>
              </a:cxn>
              <a:cxn ang="0">
                <a:pos x="connsiteX1148" y="connsiteY1148"/>
              </a:cxn>
              <a:cxn ang="0">
                <a:pos x="connsiteX1149" y="connsiteY1149"/>
              </a:cxn>
              <a:cxn ang="0">
                <a:pos x="connsiteX1150" y="connsiteY1150"/>
              </a:cxn>
              <a:cxn ang="0">
                <a:pos x="connsiteX1151" y="connsiteY1151"/>
              </a:cxn>
              <a:cxn ang="0">
                <a:pos x="connsiteX1152" y="connsiteY1152"/>
              </a:cxn>
              <a:cxn ang="0">
                <a:pos x="connsiteX1153" y="connsiteY1153"/>
              </a:cxn>
              <a:cxn ang="0">
                <a:pos x="connsiteX1154" y="connsiteY1154"/>
              </a:cxn>
              <a:cxn ang="0">
                <a:pos x="connsiteX1155" y="connsiteY1155"/>
              </a:cxn>
              <a:cxn ang="0">
                <a:pos x="connsiteX1156" y="connsiteY1156"/>
              </a:cxn>
              <a:cxn ang="0">
                <a:pos x="connsiteX1157" y="connsiteY1157"/>
              </a:cxn>
              <a:cxn ang="0">
                <a:pos x="connsiteX1158" y="connsiteY1158"/>
              </a:cxn>
              <a:cxn ang="0">
                <a:pos x="connsiteX1159" y="connsiteY1159"/>
              </a:cxn>
              <a:cxn ang="0">
                <a:pos x="connsiteX1160" y="connsiteY1160"/>
              </a:cxn>
              <a:cxn ang="0">
                <a:pos x="connsiteX1161" y="connsiteY1161"/>
              </a:cxn>
              <a:cxn ang="0">
                <a:pos x="connsiteX1162" y="connsiteY1162"/>
              </a:cxn>
              <a:cxn ang="0">
                <a:pos x="connsiteX1163" y="connsiteY1163"/>
              </a:cxn>
              <a:cxn ang="0">
                <a:pos x="connsiteX1164" y="connsiteY1164"/>
              </a:cxn>
              <a:cxn ang="0">
                <a:pos x="connsiteX1165" y="connsiteY1165"/>
              </a:cxn>
              <a:cxn ang="0">
                <a:pos x="connsiteX1166" y="connsiteY1166"/>
              </a:cxn>
              <a:cxn ang="0">
                <a:pos x="connsiteX1167" y="connsiteY1167"/>
              </a:cxn>
              <a:cxn ang="0">
                <a:pos x="connsiteX1168" y="connsiteY1168"/>
              </a:cxn>
              <a:cxn ang="0">
                <a:pos x="connsiteX1169" y="connsiteY1169"/>
              </a:cxn>
              <a:cxn ang="0">
                <a:pos x="connsiteX1170" y="connsiteY1170"/>
              </a:cxn>
              <a:cxn ang="0">
                <a:pos x="connsiteX1171" y="connsiteY1171"/>
              </a:cxn>
              <a:cxn ang="0">
                <a:pos x="connsiteX1172" y="connsiteY1172"/>
              </a:cxn>
              <a:cxn ang="0">
                <a:pos x="connsiteX1173" y="connsiteY1173"/>
              </a:cxn>
              <a:cxn ang="0">
                <a:pos x="connsiteX1174" y="connsiteY1174"/>
              </a:cxn>
              <a:cxn ang="0">
                <a:pos x="connsiteX1175" y="connsiteY1175"/>
              </a:cxn>
              <a:cxn ang="0">
                <a:pos x="connsiteX1176" y="connsiteY1176"/>
              </a:cxn>
              <a:cxn ang="0">
                <a:pos x="connsiteX1177" y="connsiteY1177"/>
              </a:cxn>
              <a:cxn ang="0">
                <a:pos x="connsiteX1178" y="connsiteY1178"/>
              </a:cxn>
              <a:cxn ang="0">
                <a:pos x="connsiteX1179" y="connsiteY1179"/>
              </a:cxn>
              <a:cxn ang="0">
                <a:pos x="connsiteX1180" y="connsiteY1180"/>
              </a:cxn>
              <a:cxn ang="0">
                <a:pos x="connsiteX1181" y="connsiteY1181"/>
              </a:cxn>
              <a:cxn ang="0">
                <a:pos x="connsiteX1182" y="connsiteY1182"/>
              </a:cxn>
              <a:cxn ang="0">
                <a:pos x="connsiteX1183" y="connsiteY1183"/>
              </a:cxn>
              <a:cxn ang="0">
                <a:pos x="connsiteX1184" y="connsiteY1184"/>
              </a:cxn>
              <a:cxn ang="0">
                <a:pos x="connsiteX1185" y="connsiteY1185"/>
              </a:cxn>
              <a:cxn ang="0">
                <a:pos x="connsiteX1186" y="connsiteY1186"/>
              </a:cxn>
              <a:cxn ang="0">
                <a:pos x="connsiteX1187" y="connsiteY1187"/>
              </a:cxn>
              <a:cxn ang="0">
                <a:pos x="connsiteX1188" y="connsiteY1188"/>
              </a:cxn>
              <a:cxn ang="0">
                <a:pos x="connsiteX1189" y="connsiteY1189"/>
              </a:cxn>
              <a:cxn ang="0">
                <a:pos x="connsiteX1190" y="connsiteY1190"/>
              </a:cxn>
              <a:cxn ang="0">
                <a:pos x="connsiteX1191" y="connsiteY1191"/>
              </a:cxn>
              <a:cxn ang="0">
                <a:pos x="connsiteX1192" y="connsiteY1192"/>
              </a:cxn>
              <a:cxn ang="0">
                <a:pos x="connsiteX1193" y="connsiteY1193"/>
              </a:cxn>
              <a:cxn ang="0">
                <a:pos x="connsiteX1194" y="connsiteY1194"/>
              </a:cxn>
              <a:cxn ang="0">
                <a:pos x="connsiteX1195" y="connsiteY1195"/>
              </a:cxn>
              <a:cxn ang="0">
                <a:pos x="connsiteX1196" y="connsiteY1196"/>
              </a:cxn>
              <a:cxn ang="0">
                <a:pos x="connsiteX1197" y="connsiteY1197"/>
              </a:cxn>
              <a:cxn ang="0">
                <a:pos x="connsiteX1198" y="connsiteY1198"/>
              </a:cxn>
              <a:cxn ang="0">
                <a:pos x="connsiteX1199" y="connsiteY1199"/>
              </a:cxn>
              <a:cxn ang="0">
                <a:pos x="connsiteX1200" y="connsiteY1200"/>
              </a:cxn>
              <a:cxn ang="0">
                <a:pos x="connsiteX1201" y="connsiteY1201"/>
              </a:cxn>
              <a:cxn ang="0">
                <a:pos x="connsiteX1202" y="connsiteY1202"/>
              </a:cxn>
              <a:cxn ang="0">
                <a:pos x="connsiteX1203" y="connsiteY1203"/>
              </a:cxn>
              <a:cxn ang="0">
                <a:pos x="connsiteX1204" y="connsiteY1204"/>
              </a:cxn>
              <a:cxn ang="0">
                <a:pos x="connsiteX1205" y="connsiteY1205"/>
              </a:cxn>
              <a:cxn ang="0">
                <a:pos x="connsiteX1206" y="connsiteY1206"/>
              </a:cxn>
              <a:cxn ang="0">
                <a:pos x="connsiteX1207" y="connsiteY1207"/>
              </a:cxn>
              <a:cxn ang="0">
                <a:pos x="connsiteX1208" y="connsiteY1208"/>
              </a:cxn>
              <a:cxn ang="0">
                <a:pos x="connsiteX1209" y="connsiteY1209"/>
              </a:cxn>
              <a:cxn ang="0">
                <a:pos x="connsiteX1210" y="connsiteY1210"/>
              </a:cxn>
              <a:cxn ang="0">
                <a:pos x="connsiteX1211" y="connsiteY1211"/>
              </a:cxn>
              <a:cxn ang="0">
                <a:pos x="connsiteX1212" y="connsiteY1212"/>
              </a:cxn>
              <a:cxn ang="0">
                <a:pos x="connsiteX1213" y="connsiteY1213"/>
              </a:cxn>
              <a:cxn ang="0">
                <a:pos x="connsiteX1214" y="connsiteY1214"/>
              </a:cxn>
              <a:cxn ang="0">
                <a:pos x="connsiteX1215" y="connsiteY1215"/>
              </a:cxn>
              <a:cxn ang="0">
                <a:pos x="connsiteX1216" y="connsiteY1216"/>
              </a:cxn>
              <a:cxn ang="0">
                <a:pos x="connsiteX1217" y="connsiteY1217"/>
              </a:cxn>
              <a:cxn ang="0">
                <a:pos x="connsiteX1218" y="connsiteY1218"/>
              </a:cxn>
              <a:cxn ang="0">
                <a:pos x="connsiteX1219" y="connsiteY1219"/>
              </a:cxn>
              <a:cxn ang="0">
                <a:pos x="connsiteX1220" y="connsiteY1220"/>
              </a:cxn>
              <a:cxn ang="0">
                <a:pos x="connsiteX1221" y="connsiteY1221"/>
              </a:cxn>
              <a:cxn ang="0">
                <a:pos x="connsiteX1222" y="connsiteY1222"/>
              </a:cxn>
              <a:cxn ang="0">
                <a:pos x="connsiteX1223" y="connsiteY1223"/>
              </a:cxn>
              <a:cxn ang="0">
                <a:pos x="connsiteX1224" y="connsiteY1224"/>
              </a:cxn>
              <a:cxn ang="0">
                <a:pos x="connsiteX1225" y="connsiteY1225"/>
              </a:cxn>
              <a:cxn ang="0">
                <a:pos x="connsiteX1226" y="connsiteY1226"/>
              </a:cxn>
              <a:cxn ang="0">
                <a:pos x="connsiteX1227" y="connsiteY1227"/>
              </a:cxn>
              <a:cxn ang="0">
                <a:pos x="connsiteX1228" y="connsiteY1228"/>
              </a:cxn>
              <a:cxn ang="0">
                <a:pos x="connsiteX1229" y="connsiteY1229"/>
              </a:cxn>
              <a:cxn ang="0">
                <a:pos x="connsiteX1230" y="connsiteY1230"/>
              </a:cxn>
              <a:cxn ang="0">
                <a:pos x="connsiteX1231" y="connsiteY1231"/>
              </a:cxn>
              <a:cxn ang="0">
                <a:pos x="connsiteX1232" y="connsiteY1232"/>
              </a:cxn>
              <a:cxn ang="0">
                <a:pos x="connsiteX1233" y="connsiteY1233"/>
              </a:cxn>
              <a:cxn ang="0">
                <a:pos x="connsiteX1234" y="connsiteY1234"/>
              </a:cxn>
              <a:cxn ang="0">
                <a:pos x="connsiteX1235" y="connsiteY1235"/>
              </a:cxn>
              <a:cxn ang="0">
                <a:pos x="connsiteX1236" y="connsiteY1236"/>
              </a:cxn>
              <a:cxn ang="0">
                <a:pos x="connsiteX1237" y="connsiteY1237"/>
              </a:cxn>
              <a:cxn ang="0">
                <a:pos x="connsiteX1238" y="connsiteY1238"/>
              </a:cxn>
              <a:cxn ang="0">
                <a:pos x="connsiteX1239" y="connsiteY1239"/>
              </a:cxn>
              <a:cxn ang="0">
                <a:pos x="connsiteX1240" y="connsiteY1240"/>
              </a:cxn>
              <a:cxn ang="0">
                <a:pos x="connsiteX1241" y="connsiteY1241"/>
              </a:cxn>
              <a:cxn ang="0">
                <a:pos x="connsiteX1242" y="connsiteY1242"/>
              </a:cxn>
              <a:cxn ang="0">
                <a:pos x="connsiteX1243" y="connsiteY1243"/>
              </a:cxn>
              <a:cxn ang="0">
                <a:pos x="connsiteX1244" y="connsiteY1244"/>
              </a:cxn>
              <a:cxn ang="0">
                <a:pos x="connsiteX1245" y="connsiteY1245"/>
              </a:cxn>
              <a:cxn ang="0">
                <a:pos x="connsiteX1246" y="connsiteY1246"/>
              </a:cxn>
              <a:cxn ang="0">
                <a:pos x="connsiteX1247" y="connsiteY1247"/>
              </a:cxn>
              <a:cxn ang="0">
                <a:pos x="connsiteX1248" y="connsiteY1248"/>
              </a:cxn>
              <a:cxn ang="0">
                <a:pos x="connsiteX1249" y="connsiteY1249"/>
              </a:cxn>
              <a:cxn ang="0">
                <a:pos x="connsiteX1250" y="connsiteY1250"/>
              </a:cxn>
              <a:cxn ang="0">
                <a:pos x="connsiteX1251" y="connsiteY1251"/>
              </a:cxn>
              <a:cxn ang="0">
                <a:pos x="connsiteX1252" y="connsiteY1252"/>
              </a:cxn>
              <a:cxn ang="0">
                <a:pos x="connsiteX1253" y="connsiteY1253"/>
              </a:cxn>
              <a:cxn ang="0">
                <a:pos x="connsiteX1254" y="connsiteY1254"/>
              </a:cxn>
              <a:cxn ang="0">
                <a:pos x="connsiteX1255" y="connsiteY1255"/>
              </a:cxn>
              <a:cxn ang="0">
                <a:pos x="connsiteX1256" y="connsiteY1256"/>
              </a:cxn>
              <a:cxn ang="0">
                <a:pos x="connsiteX1257" y="connsiteY1257"/>
              </a:cxn>
              <a:cxn ang="0">
                <a:pos x="connsiteX1258" y="connsiteY1258"/>
              </a:cxn>
              <a:cxn ang="0">
                <a:pos x="connsiteX1259" y="connsiteY1259"/>
              </a:cxn>
              <a:cxn ang="0">
                <a:pos x="connsiteX1260" y="connsiteY1260"/>
              </a:cxn>
              <a:cxn ang="0">
                <a:pos x="connsiteX1261" y="connsiteY1261"/>
              </a:cxn>
              <a:cxn ang="0">
                <a:pos x="connsiteX1262" y="connsiteY1262"/>
              </a:cxn>
              <a:cxn ang="0">
                <a:pos x="connsiteX1263" y="connsiteY1263"/>
              </a:cxn>
              <a:cxn ang="0">
                <a:pos x="connsiteX1264" y="connsiteY1264"/>
              </a:cxn>
              <a:cxn ang="0">
                <a:pos x="connsiteX1265" y="connsiteY1265"/>
              </a:cxn>
              <a:cxn ang="0">
                <a:pos x="connsiteX1266" y="connsiteY1266"/>
              </a:cxn>
              <a:cxn ang="0">
                <a:pos x="connsiteX1267" y="connsiteY1267"/>
              </a:cxn>
              <a:cxn ang="0">
                <a:pos x="connsiteX1268" y="connsiteY1268"/>
              </a:cxn>
              <a:cxn ang="0">
                <a:pos x="connsiteX1269" y="connsiteY1269"/>
              </a:cxn>
              <a:cxn ang="0">
                <a:pos x="connsiteX1270" y="connsiteY1270"/>
              </a:cxn>
              <a:cxn ang="0">
                <a:pos x="connsiteX1271" y="connsiteY1271"/>
              </a:cxn>
              <a:cxn ang="0">
                <a:pos x="connsiteX1272" y="connsiteY1272"/>
              </a:cxn>
              <a:cxn ang="0">
                <a:pos x="connsiteX1273" y="connsiteY1273"/>
              </a:cxn>
              <a:cxn ang="0">
                <a:pos x="connsiteX1274" y="connsiteY1274"/>
              </a:cxn>
              <a:cxn ang="0">
                <a:pos x="connsiteX1275" y="connsiteY1275"/>
              </a:cxn>
              <a:cxn ang="0">
                <a:pos x="connsiteX1276" y="connsiteY1276"/>
              </a:cxn>
              <a:cxn ang="0">
                <a:pos x="connsiteX1277" y="connsiteY1277"/>
              </a:cxn>
              <a:cxn ang="0">
                <a:pos x="connsiteX1278" y="connsiteY1278"/>
              </a:cxn>
              <a:cxn ang="0">
                <a:pos x="connsiteX1279" y="connsiteY1279"/>
              </a:cxn>
              <a:cxn ang="0">
                <a:pos x="connsiteX1280" y="connsiteY1280"/>
              </a:cxn>
              <a:cxn ang="0">
                <a:pos x="connsiteX1281" y="connsiteY1281"/>
              </a:cxn>
              <a:cxn ang="0">
                <a:pos x="connsiteX1282" y="connsiteY1282"/>
              </a:cxn>
              <a:cxn ang="0">
                <a:pos x="connsiteX1283" y="connsiteY1283"/>
              </a:cxn>
              <a:cxn ang="0">
                <a:pos x="connsiteX1284" y="connsiteY1284"/>
              </a:cxn>
              <a:cxn ang="0">
                <a:pos x="connsiteX1285" y="connsiteY1285"/>
              </a:cxn>
              <a:cxn ang="0">
                <a:pos x="connsiteX1286" y="connsiteY1286"/>
              </a:cxn>
              <a:cxn ang="0">
                <a:pos x="connsiteX1287" y="connsiteY1287"/>
              </a:cxn>
              <a:cxn ang="0">
                <a:pos x="connsiteX1288" y="connsiteY1288"/>
              </a:cxn>
              <a:cxn ang="0">
                <a:pos x="connsiteX1289" y="connsiteY1289"/>
              </a:cxn>
              <a:cxn ang="0">
                <a:pos x="connsiteX1290" y="connsiteY1290"/>
              </a:cxn>
              <a:cxn ang="0">
                <a:pos x="connsiteX1291" y="connsiteY1291"/>
              </a:cxn>
              <a:cxn ang="0">
                <a:pos x="connsiteX1292" y="connsiteY1292"/>
              </a:cxn>
              <a:cxn ang="0">
                <a:pos x="connsiteX1293" y="connsiteY1293"/>
              </a:cxn>
              <a:cxn ang="0">
                <a:pos x="connsiteX1294" y="connsiteY1294"/>
              </a:cxn>
              <a:cxn ang="0">
                <a:pos x="connsiteX1295" y="connsiteY1295"/>
              </a:cxn>
              <a:cxn ang="0">
                <a:pos x="connsiteX1296" y="connsiteY1296"/>
              </a:cxn>
              <a:cxn ang="0">
                <a:pos x="connsiteX1297" y="connsiteY1297"/>
              </a:cxn>
              <a:cxn ang="0">
                <a:pos x="connsiteX1298" y="connsiteY1298"/>
              </a:cxn>
              <a:cxn ang="0">
                <a:pos x="connsiteX1299" y="connsiteY1299"/>
              </a:cxn>
              <a:cxn ang="0">
                <a:pos x="connsiteX1300" y="connsiteY1300"/>
              </a:cxn>
              <a:cxn ang="0">
                <a:pos x="connsiteX1301" y="connsiteY1301"/>
              </a:cxn>
              <a:cxn ang="0">
                <a:pos x="connsiteX1302" y="connsiteY1302"/>
              </a:cxn>
              <a:cxn ang="0">
                <a:pos x="connsiteX1303" y="connsiteY1303"/>
              </a:cxn>
              <a:cxn ang="0">
                <a:pos x="connsiteX1304" y="connsiteY1304"/>
              </a:cxn>
              <a:cxn ang="0">
                <a:pos x="connsiteX1305" y="connsiteY1305"/>
              </a:cxn>
              <a:cxn ang="0">
                <a:pos x="connsiteX1306" y="connsiteY1306"/>
              </a:cxn>
              <a:cxn ang="0">
                <a:pos x="connsiteX1307" y="connsiteY1307"/>
              </a:cxn>
              <a:cxn ang="0">
                <a:pos x="connsiteX1308" y="connsiteY1308"/>
              </a:cxn>
              <a:cxn ang="0">
                <a:pos x="connsiteX1309" y="connsiteY1309"/>
              </a:cxn>
              <a:cxn ang="0">
                <a:pos x="connsiteX1310" y="connsiteY1310"/>
              </a:cxn>
              <a:cxn ang="0">
                <a:pos x="connsiteX1311" y="connsiteY1311"/>
              </a:cxn>
              <a:cxn ang="0">
                <a:pos x="connsiteX1312" y="connsiteY1312"/>
              </a:cxn>
              <a:cxn ang="0">
                <a:pos x="connsiteX1313" y="connsiteY1313"/>
              </a:cxn>
              <a:cxn ang="0">
                <a:pos x="connsiteX1314" y="connsiteY1314"/>
              </a:cxn>
              <a:cxn ang="0">
                <a:pos x="connsiteX1315" y="connsiteY1315"/>
              </a:cxn>
              <a:cxn ang="0">
                <a:pos x="connsiteX1316" y="connsiteY1316"/>
              </a:cxn>
              <a:cxn ang="0">
                <a:pos x="connsiteX1317" y="connsiteY1317"/>
              </a:cxn>
              <a:cxn ang="0">
                <a:pos x="connsiteX1318" y="connsiteY1318"/>
              </a:cxn>
              <a:cxn ang="0">
                <a:pos x="connsiteX1319" y="connsiteY1319"/>
              </a:cxn>
              <a:cxn ang="0">
                <a:pos x="connsiteX1320" y="connsiteY1320"/>
              </a:cxn>
              <a:cxn ang="0">
                <a:pos x="connsiteX1321" y="connsiteY1321"/>
              </a:cxn>
              <a:cxn ang="0">
                <a:pos x="connsiteX1322" y="connsiteY1322"/>
              </a:cxn>
              <a:cxn ang="0">
                <a:pos x="connsiteX1323" y="connsiteY1323"/>
              </a:cxn>
              <a:cxn ang="0">
                <a:pos x="connsiteX1324" y="connsiteY1324"/>
              </a:cxn>
              <a:cxn ang="0">
                <a:pos x="connsiteX1325" y="connsiteY1325"/>
              </a:cxn>
              <a:cxn ang="0">
                <a:pos x="connsiteX1326" y="connsiteY1326"/>
              </a:cxn>
              <a:cxn ang="0">
                <a:pos x="connsiteX1327" y="connsiteY1327"/>
              </a:cxn>
              <a:cxn ang="0">
                <a:pos x="connsiteX1328" y="connsiteY1328"/>
              </a:cxn>
              <a:cxn ang="0">
                <a:pos x="connsiteX1329" y="connsiteY1329"/>
              </a:cxn>
              <a:cxn ang="0">
                <a:pos x="connsiteX1330" y="connsiteY1330"/>
              </a:cxn>
              <a:cxn ang="0">
                <a:pos x="connsiteX1331" y="connsiteY1331"/>
              </a:cxn>
              <a:cxn ang="0">
                <a:pos x="connsiteX1332" y="connsiteY1332"/>
              </a:cxn>
              <a:cxn ang="0">
                <a:pos x="connsiteX1333" y="connsiteY1333"/>
              </a:cxn>
              <a:cxn ang="0">
                <a:pos x="connsiteX1334" y="connsiteY1334"/>
              </a:cxn>
              <a:cxn ang="0">
                <a:pos x="connsiteX1335" y="connsiteY1335"/>
              </a:cxn>
              <a:cxn ang="0">
                <a:pos x="connsiteX1336" y="connsiteY1336"/>
              </a:cxn>
              <a:cxn ang="0">
                <a:pos x="connsiteX1337" y="connsiteY1337"/>
              </a:cxn>
              <a:cxn ang="0">
                <a:pos x="connsiteX1338" y="connsiteY1338"/>
              </a:cxn>
              <a:cxn ang="0">
                <a:pos x="connsiteX1339" y="connsiteY1339"/>
              </a:cxn>
              <a:cxn ang="0">
                <a:pos x="connsiteX1340" y="connsiteY1340"/>
              </a:cxn>
              <a:cxn ang="0">
                <a:pos x="connsiteX1341" y="connsiteY1341"/>
              </a:cxn>
              <a:cxn ang="0">
                <a:pos x="connsiteX1342" y="connsiteY1342"/>
              </a:cxn>
              <a:cxn ang="0">
                <a:pos x="connsiteX1343" y="connsiteY1343"/>
              </a:cxn>
              <a:cxn ang="0">
                <a:pos x="connsiteX1344" y="connsiteY1344"/>
              </a:cxn>
              <a:cxn ang="0">
                <a:pos x="connsiteX1345" y="connsiteY1345"/>
              </a:cxn>
              <a:cxn ang="0">
                <a:pos x="connsiteX1346" y="connsiteY1346"/>
              </a:cxn>
              <a:cxn ang="0">
                <a:pos x="connsiteX1347" y="connsiteY1347"/>
              </a:cxn>
              <a:cxn ang="0">
                <a:pos x="connsiteX1348" y="connsiteY1348"/>
              </a:cxn>
              <a:cxn ang="0">
                <a:pos x="connsiteX1349" y="connsiteY1349"/>
              </a:cxn>
              <a:cxn ang="0">
                <a:pos x="connsiteX1350" y="connsiteY1350"/>
              </a:cxn>
              <a:cxn ang="0">
                <a:pos x="connsiteX1351" y="connsiteY1351"/>
              </a:cxn>
              <a:cxn ang="0">
                <a:pos x="connsiteX1352" y="connsiteY1352"/>
              </a:cxn>
              <a:cxn ang="0">
                <a:pos x="connsiteX1353" y="connsiteY1353"/>
              </a:cxn>
              <a:cxn ang="0">
                <a:pos x="connsiteX1354" y="connsiteY1354"/>
              </a:cxn>
              <a:cxn ang="0">
                <a:pos x="connsiteX1355" y="connsiteY1355"/>
              </a:cxn>
              <a:cxn ang="0">
                <a:pos x="connsiteX1356" y="connsiteY1356"/>
              </a:cxn>
              <a:cxn ang="0">
                <a:pos x="connsiteX1357" y="connsiteY1357"/>
              </a:cxn>
              <a:cxn ang="0">
                <a:pos x="connsiteX1358" y="connsiteY1358"/>
              </a:cxn>
              <a:cxn ang="0">
                <a:pos x="connsiteX1359" y="connsiteY1359"/>
              </a:cxn>
              <a:cxn ang="0">
                <a:pos x="connsiteX1360" y="connsiteY1360"/>
              </a:cxn>
              <a:cxn ang="0">
                <a:pos x="connsiteX1361" y="connsiteY1361"/>
              </a:cxn>
              <a:cxn ang="0">
                <a:pos x="connsiteX1362" y="connsiteY1362"/>
              </a:cxn>
              <a:cxn ang="0">
                <a:pos x="connsiteX1363" y="connsiteY1363"/>
              </a:cxn>
              <a:cxn ang="0">
                <a:pos x="connsiteX1364" y="connsiteY1364"/>
              </a:cxn>
              <a:cxn ang="0">
                <a:pos x="connsiteX1365" y="connsiteY1365"/>
              </a:cxn>
              <a:cxn ang="0">
                <a:pos x="connsiteX1366" y="connsiteY1366"/>
              </a:cxn>
              <a:cxn ang="0">
                <a:pos x="connsiteX1367" y="connsiteY1367"/>
              </a:cxn>
              <a:cxn ang="0">
                <a:pos x="connsiteX1368" y="connsiteY1368"/>
              </a:cxn>
              <a:cxn ang="0">
                <a:pos x="connsiteX1369" y="connsiteY1369"/>
              </a:cxn>
              <a:cxn ang="0">
                <a:pos x="connsiteX1370" y="connsiteY1370"/>
              </a:cxn>
              <a:cxn ang="0">
                <a:pos x="connsiteX1371" y="connsiteY1371"/>
              </a:cxn>
              <a:cxn ang="0">
                <a:pos x="connsiteX1372" y="connsiteY1372"/>
              </a:cxn>
              <a:cxn ang="0">
                <a:pos x="connsiteX1373" y="connsiteY1373"/>
              </a:cxn>
              <a:cxn ang="0">
                <a:pos x="connsiteX1374" y="connsiteY1374"/>
              </a:cxn>
              <a:cxn ang="0">
                <a:pos x="connsiteX1375" y="connsiteY1375"/>
              </a:cxn>
              <a:cxn ang="0">
                <a:pos x="connsiteX1376" y="connsiteY1376"/>
              </a:cxn>
              <a:cxn ang="0">
                <a:pos x="connsiteX1377" y="connsiteY1377"/>
              </a:cxn>
              <a:cxn ang="0">
                <a:pos x="connsiteX1378" y="connsiteY1378"/>
              </a:cxn>
              <a:cxn ang="0">
                <a:pos x="connsiteX1379" y="connsiteY1379"/>
              </a:cxn>
              <a:cxn ang="0">
                <a:pos x="connsiteX1380" y="connsiteY1380"/>
              </a:cxn>
              <a:cxn ang="0">
                <a:pos x="connsiteX1381" y="connsiteY1381"/>
              </a:cxn>
              <a:cxn ang="0">
                <a:pos x="connsiteX1382" y="connsiteY1382"/>
              </a:cxn>
              <a:cxn ang="0">
                <a:pos x="connsiteX1383" y="connsiteY1383"/>
              </a:cxn>
              <a:cxn ang="0">
                <a:pos x="connsiteX1384" y="connsiteY1384"/>
              </a:cxn>
              <a:cxn ang="0">
                <a:pos x="connsiteX1385" y="connsiteY1385"/>
              </a:cxn>
              <a:cxn ang="0">
                <a:pos x="connsiteX1386" y="connsiteY1386"/>
              </a:cxn>
              <a:cxn ang="0">
                <a:pos x="connsiteX1387" y="connsiteY1387"/>
              </a:cxn>
              <a:cxn ang="0">
                <a:pos x="connsiteX1388" y="connsiteY1388"/>
              </a:cxn>
              <a:cxn ang="0">
                <a:pos x="connsiteX1389" y="connsiteY1389"/>
              </a:cxn>
              <a:cxn ang="0">
                <a:pos x="connsiteX1390" y="connsiteY1390"/>
              </a:cxn>
              <a:cxn ang="0">
                <a:pos x="connsiteX1391" y="connsiteY1391"/>
              </a:cxn>
              <a:cxn ang="0">
                <a:pos x="connsiteX1392" y="connsiteY1392"/>
              </a:cxn>
              <a:cxn ang="0">
                <a:pos x="connsiteX1393" y="connsiteY1393"/>
              </a:cxn>
              <a:cxn ang="0">
                <a:pos x="connsiteX1394" y="connsiteY1394"/>
              </a:cxn>
              <a:cxn ang="0">
                <a:pos x="connsiteX1395" y="connsiteY1395"/>
              </a:cxn>
              <a:cxn ang="0">
                <a:pos x="connsiteX1396" y="connsiteY1396"/>
              </a:cxn>
              <a:cxn ang="0">
                <a:pos x="connsiteX1397" y="connsiteY1397"/>
              </a:cxn>
              <a:cxn ang="0">
                <a:pos x="connsiteX1398" y="connsiteY1398"/>
              </a:cxn>
              <a:cxn ang="0">
                <a:pos x="connsiteX1399" y="connsiteY1399"/>
              </a:cxn>
              <a:cxn ang="0">
                <a:pos x="connsiteX1400" y="connsiteY1400"/>
              </a:cxn>
              <a:cxn ang="0">
                <a:pos x="connsiteX1401" y="connsiteY1401"/>
              </a:cxn>
              <a:cxn ang="0">
                <a:pos x="connsiteX1402" y="connsiteY1402"/>
              </a:cxn>
              <a:cxn ang="0">
                <a:pos x="connsiteX1403" y="connsiteY1403"/>
              </a:cxn>
              <a:cxn ang="0">
                <a:pos x="connsiteX1404" y="connsiteY1404"/>
              </a:cxn>
              <a:cxn ang="0">
                <a:pos x="connsiteX1405" y="connsiteY1405"/>
              </a:cxn>
              <a:cxn ang="0">
                <a:pos x="connsiteX1406" y="connsiteY1406"/>
              </a:cxn>
              <a:cxn ang="0">
                <a:pos x="connsiteX1407" y="connsiteY1407"/>
              </a:cxn>
              <a:cxn ang="0">
                <a:pos x="connsiteX1408" y="connsiteY1408"/>
              </a:cxn>
              <a:cxn ang="0">
                <a:pos x="connsiteX1409" y="connsiteY1409"/>
              </a:cxn>
              <a:cxn ang="0">
                <a:pos x="connsiteX1410" y="connsiteY1410"/>
              </a:cxn>
              <a:cxn ang="0">
                <a:pos x="connsiteX1411" y="connsiteY1411"/>
              </a:cxn>
              <a:cxn ang="0">
                <a:pos x="connsiteX1412" y="connsiteY1412"/>
              </a:cxn>
              <a:cxn ang="0">
                <a:pos x="connsiteX1413" y="connsiteY1413"/>
              </a:cxn>
              <a:cxn ang="0">
                <a:pos x="connsiteX1414" y="connsiteY1414"/>
              </a:cxn>
              <a:cxn ang="0">
                <a:pos x="connsiteX1415" y="connsiteY1415"/>
              </a:cxn>
              <a:cxn ang="0">
                <a:pos x="connsiteX1416" y="connsiteY1416"/>
              </a:cxn>
              <a:cxn ang="0">
                <a:pos x="connsiteX1417" y="connsiteY1417"/>
              </a:cxn>
              <a:cxn ang="0">
                <a:pos x="connsiteX1418" y="connsiteY1418"/>
              </a:cxn>
              <a:cxn ang="0">
                <a:pos x="connsiteX1419" y="connsiteY1419"/>
              </a:cxn>
              <a:cxn ang="0">
                <a:pos x="connsiteX1420" y="connsiteY1420"/>
              </a:cxn>
              <a:cxn ang="0">
                <a:pos x="connsiteX1421" y="connsiteY1421"/>
              </a:cxn>
              <a:cxn ang="0">
                <a:pos x="connsiteX1422" y="connsiteY1422"/>
              </a:cxn>
              <a:cxn ang="0">
                <a:pos x="connsiteX1423" y="connsiteY1423"/>
              </a:cxn>
              <a:cxn ang="0">
                <a:pos x="connsiteX1424" y="connsiteY1424"/>
              </a:cxn>
              <a:cxn ang="0">
                <a:pos x="connsiteX1425" y="connsiteY1425"/>
              </a:cxn>
              <a:cxn ang="0">
                <a:pos x="connsiteX1426" y="connsiteY1426"/>
              </a:cxn>
              <a:cxn ang="0">
                <a:pos x="connsiteX1427" y="connsiteY1427"/>
              </a:cxn>
              <a:cxn ang="0">
                <a:pos x="connsiteX1428" y="connsiteY1428"/>
              </a:cxn>
              <a:cxn ang="0">
                <a:pos x="connsiteX1429" y="connsiteY1429"/>
              </a:cxn>
              <a:cxn ang="0">
                <a:pos x="connsiteX1430" y="connsiteY1430"/>
              </a:cxn>
              <a:cxn ang="0">
                <a:pos x="connsiteX1431" y="connsiteY1431"/>
              </a:cxn>
              <a:cxn ang="0">
                <a:pos x="connsiteX1432" y="connsiteY1432"/>
              </a:cxn>
              <a:cxn ang="0">
                <a:pos x="connsiteX1433" y="connsiteY1433"/>
              </a:cxn>
              <a:cxn ang="0">
                <a:pos x="connsiteX1434" y="connsiteY1434"/>
              </a:cxn>
              <a:cxn ang="0">
                <a:pos x="connsiteX1435" y="connsiteY1435"/>
              </a:cxn>
              <a:cxn ang="0">
                <a:pos x="connsiteX1436" y="connsiteY1436"/>
              </a:cxn>
              <a:cxn ang="0">
                <a:pos x="connsiteX1437" y="connsiteY1437"/>
              </a:cxn>
              <a:cxn ang="0">
                <a:pos x="connsiteX1438" y="connsiteY1438"/>
              </a:cxn>
              <a:cxn ang="0">
                <a:pos x="connsiteX1439" y="connsiteY1439"/>
              </a:cxn>
              <a:cxn ang="0">
                <a:pos x="connsiteX1440" y="connsiteY1440"/>
              </a:cxn>
              <a:cxn ang="0">
                <a:pos x="connsiteX1441" y="connsiteY1441"/>
              </a:cxn>
              <a:cxn ang="0">
                <a:pos x="connsiteX1442" y="connsiteY1442"/>
              </a:cxn>
              <a:cxn ang="0">
                <a:pos x="connsiteX1443" y="connsiteY1443"/>
              </a:cxn>
              <a:cxn ang="0">
                <a:pos x="connsiteX1444" y="connsiteY1444"/>
              </a:cxn>
              <a:cxn ang="0">
                <a:pos x="connsiteX1445" y="connsiteY1445"/>
              </a:cxn>
              <a:cxn ang="0">
                <a:pos x="connsiteX1446" y="connsiteY1446"/>
              </a:cxn>
              <a:cxn ang="0">
                <a:pos x="connsiteX1447" y="connsiteY1447"/>
              </a:cxn>
              <a:cxn ang="0">
                <a:pos x="connsiteX1448" y="connsiteY1448"/>
              </a:cxn>
              <a:cxn ang="0">
                <a:pos x="connsiteX1449" y="connsiteY1449"/>
              </a:cxn>
              <a:cxn ang="0">
                <a:pos x="connsiteX1450" y="connsiteY1450"/>
              </a:cxn>
              <a:cxn ang="0">
                <a:pos x="connsiteX1451" y="connsiteY1451"/>
              </a:cxn>
              <a:cxn ang="0">
                <a:pos x="connsiteX1452" y="connsiteY1452"/>
              </a:cxn>
              <a:cxn ang="0">
                <a:pos x="connsiteX1453" y="connsiteY1453"/>
              </a:cxn>
              <a:cxn ang="0">
                <a:pos x="connsiteX1454" y="connsiteY1454"/>
              </a:cxn>
              <a:cxn ang="0">
                <a:pos x="connsiteX1455" y="connsiteY1455"/>
              </a:cxn>
              <a:cxn ang="0">
                <a:pos x="connsiteX1456" y="connsiteY1456"/>
              </a:cxn>
              <a:cxn ang="0">
                <a:pos x="connsiteX1457" y="connsiteY1457"/>
              </a:cxn>
              <a:cxn ang="0">
                <a:pos x="connsiteX1458" y="connsiteY1458"/>
              </a:cxn>
              <a:cxn ang="0">
                <a:pos x="connsiteX1459" y="connsiteY1459"/>
              </a:cxn>
              <a:cxn ang="0">
                <a:pos x="connsiteX1460" y="connsiteY1460"/>
              </a:cxn>
              <a:cxn ang="0">
                <a:pos x="connsiteX1461" y="connsiteY1461"/>
              </a:cxn>
              <a:cxn ang="0">
                <a:pos x="connsiteX1462" y="connsiteY1462"/>
              </a:cxn>
              <a:cxn ang="0">
                <a:pos x="connsiteX1463" y="connsiteY1463"/>
              </a:cxn>
              <a:cxn ang="0">
                <a:pos x="connsiteX1464" y="connsiteY1464"/>
              </a:cxn>
              <a:cxn ang="0">
                <a:pos x="connsiteX1465" y="connsiteY1465"/>
              </a:cxn>
              <a:cxn ang="0">
                <a:pos x="connsiteX1466" y="connsiteY1466"/>
              </a:cxn>
              <a:cxn ang="0">
                <a:pos x="connsiteX1467" y="connsiteY1467"/>
              </a:cxn>
              <a:cxn ang="0">
                <a:pos x="connsiteX1468" y="connsiteY1468"/>
              </a:cxn>
              <a:cxn ang="0">
                <a:pos x="connsiteX1469" y="connsiteY1469"/>
              </a:cxn>
              <a:cxn ang="0">
                <a:pos x="connsiteX1470" y="connsiteY1470"/>
              </a:cxn>
              <a:cxn ang="0">
                <a:pos x="connsiteX1471" y="connsiteY1471"/>
              </a:cxn>
              <a:cxn ang="0">
                <a:pos x="connsiteX1472" y="connsiteY1472"/>
              </a:cxn>
              <a:cxn ang="0">
                <a:pos x="connsiteX1473" y="connsiteY1473"/>
              </a:cxn>
              <a:cxn ang="0">
                <a:pos x="connsiteX1474" y="connsiteY1474"/>
              </a:cxn>
              <a:cxn ang="0">
                <a:pos x="connsiteX1475" y="connsiteY1475"/>
              </a:cxn>
              <a:cxn ang="0">
                <a:pos x="connsiteX1476" y="connsiteY1476"/>
              </a:cxn>
              <a:cxn ang="0">
                <a:pos x="connsiteX1477" y="connsiteY1477"/>
              </a:cxn>
              <a:cxn ang="0">
                <a:pos x="connsiteX1478" y="connsiteY1478"/>
              </a:cxn>
              <a:cxn ang="0">
                <a:pos x="connsiteX1479" y="connsiteY1479"/>
              </a:cxn>
              <a:cxn ang="0">
                <a:pos x="connsiteX1480" y="connsiteY1480"/>
              </a:cxn>
              <a:cxn ang="0">
                <a:pos x="connsiteX1481" y="connsiteY1481"/>
              </a:cxn>
              <a:cxn ang="0">
                <a:pos x="connsiteX1482" y="connsiteY1482"/>
              </a:cxn>
              <a:cxn ang="0">
                <a:pos x="connsiteX1483" y="connsiteY1483"/>
              </a:cxn>
              <a:cxn ang="0">
                <a:pos x="connsiteX1484" y="connsiteY1484"/>
              </a:cxn>
              <a:cxn ang="0">
                <a:pos x="connsiteX1485" y="connsiteY1485"/>
              </a:cxn>
              <a:cxn ang="0">
                <a:pos x="connsiteX1486" y="connsiteY1486"/>
              </a:cxn>
              <a:cxn ang="0">
                <a:pos x="connsiteX1487" y="connsiteY1487"/>
              </a:cxn>
              <a:cxn ang="0">
                <a:pos x="connsiteX1488" y="connsiteY1488"/>
              </a:cxn>
              <a:cxn ang="0">
                <a:pos x="connsiteX1489" y="connsiteY1489"/>
              </a:cxn>
              <a:cxn ang="0">
                <a:pos x="connsiteX1490" y="connsiteY1490"/>
              </a:cxn>
              <a:cxn ang="0">
                <a:pos x="connsiteX1491" y="connsiteY1491"/>
              </a:cxn>
              <a:cxn ang="0">
                <a:pos x="connsiteX1492" y="connsiteY1492"/>
              </a:cxn>
              <a:cxn ang="0">
                <a:pos x="connsiteX1493" y="connsiteY1493"/>
              </a:cxn>
              <a:cxn ang="0">
                <a:pos x="connsiteX1494" y="connsiteY1494"/>
              </a:cxn>
              <a:cxn ang="0">
                <a:pos x="connsiteX1495" y="connsiteY1495"/>
              </a:cxn>
              <a:cxn ang="0">
                <a:pos x="connsiteX1496" y="connsiteY1496"/>
              </a:cxn>
              <a:cxn ang="0">
                <a:pos x="connsiteX1497" y="connsiteY1497"/>
              </a:cxn>
              <a:cxn ang="0">
                <a:pos x="connsiteX1498" y="connsiteY1498"/>
              </a:cxn>
              <a:cxn ang="0">
                <a:pos x="connsiteX1499" y="connsiteY1499"/>
              </a:cxn>
              <a:cxn ang="0">
                <a:pos x="connsiteX1500" y="connsiteY1500"/>
              </a:cxn>
              <a:cxn ang="0">
                <a:pos x="connsiteX1501" y="connsiteY1501"/>
              </a:cxn>
              <a:cxn ang="0">
                <a:pos x="connsiteX1502" y="connsiteY1502"/>
              </a:cxn>
              <a:cxn ang="0">
                <a:pos x="connsiteX1503" y="connsiteY1503"/>
              </a:cxn>
              <a:cxn ang="0">
                <a:pos x="connsiteX1504" y="connsiteY1504"/>
              </a:cxn>
              <a:cxn ang="0">
                <a:pos x="connsiteX1505" y="connsiteY1505"/>
              </a:cxn>
              <a:cxn ang="0">
                <a:pos x="connsiteX1506" y="connsiteY1506"/>
              </a:cxn>
              <a:cxn ang="0">
                <a:pos x="connsiteX1507" y="connsiteY1507"/>
              </a:cxn>
              <a:cxn ang="0">
                <a:pos x="connsiteX1508" y="connsiteY1508"/>
              </a:cxn>
              <a:cxn ang="0">
                <a:pos x="connsiteX1509" y="connsiteY1509"/>
              </a:cxn>
              <a:cxn ang="0">
                <a:pos x="connsiteX1510" y="connsiteY1510"/>
              </a:cxn>
              <a:cxn ang="0">
                <a:pos x="connsiteX1511" y="connsiteY1511"/>
              </a:cxn>
              <a:cxn ang="0">
                <a:pos x="connsiteX1512" y="connsiteY1512"/>
              </a:cxn>
              <a:cxn ang="0">
                <a:pos x="connsiteX1513" y="connsiteY1513"/>
              </a:cxn>
              <a:cxn ang="0">
                <a:pos x="connsiteX1514" y="connsiteY1514"/>
              </a:cxn>
              <a:cxn ang="0">
                <a:pos x="connsiteX1515" y="connsiteY1515"/>
              </a:cxn>
              <a:cxn ang="0">
                <a:pos x="connsiteX1516" y="connsiteY1516"/>
              </a:cxn>
              <a:cxn ang="0">
                <a:pos x="connsiteX1517" y="connsiteY1517"/>
              </a:cxn>
              <a:cxn ang="0">
                <a:pos x="connsiteX1518" y="connsiteY1518"/>
              </a:cxn>
              <a:cxn ang="0">
                <a:pos x="connsiteX1519" y="connsiteY1519"/>
              </a:cxn>
              <a:cxn ang="0">
                <a:pos x="connsiteX1520" y="connsiteY1520"/>
              </a:cxn>
              <a:cxn ang="0">
                <a:pos x="connsiteX1521" y="connsiteY1521"/>
              </a:cxn>
              <a:cxn ang="0">
                <a:pos x="connsiteX1522" y="connsiteY1522"/>
              </a:cxn>
              <a:cxn ang="0">
                <a:pos x="connsiteX1523" y="connsiteY1523"/>
              </a:cxn>
              <a:cxn ang="0">
                <a:pos x="connsiteX1524" y="connsiteY1524"/>
              </a:cxn>
              <a:cxn ang="0">
                <a:pos x="connsiteX1525" y="connsiteY1525"/>
              </a:cxn>
              <a:cxn ang="0">
                <a:pos x="connsiteX1526" y="connsiteY1526"/>
              </a:cxn>
              <a:cxn ang="0">
                <a:pos x="connsiteX1527" y="connsiteY1527"/>
              </a:cxn>
              <a:cxn ang="0">
                <a:pos x="connsiteX1528" y="connsiteY1528"/>
              </a:cxn>
              <a:cxn ang="0">
                <a:pos x="connsiteX1529" y="connsiteY1529"/>
              </a:cxn>
              <a:cxn ang="0">
                <a:pos x="connsiteX1530" y="connsiteY1530"/>
              </a:cxn>
              <a:cxn ang="0">
                <a:pos x="connsiteX1531" y="connsiteY1531"/>
              </a:cxn>
              <a:cxn ang="0">
                <a:pos x="connsiteX1532" y="connsiteY1532"/>
              </a:cxn>
              <a:cxn ang="0">
                <a:pos x="connsiteX1533" y="connsiteY1533"/>
              </a:cxn>
              <a:cxn ang="0">
                <a:pos x="connsiteX1534" y="connsiteY1534"/>
              </a:cxn>
              <a:cxn ang="0">
                <a:pos x="connsiteX1535" y="connsiteY1535"/>
              </a:cxn>
              <a:cxn ang="0">
                <a:pos x="connsiteX1536" y="connsiteY1536"/>
              </a:cxn>
              <a:cxn ang="0">
                <a:pos x="connsiteX1537" y="connsiteY1537"/>
              </a:cxn>
              <a:cxn ang="0">
                <a:pos x="connsiteX1538" y="connsiteY1538"/>
              </a:cxn>
              <a:cxn ang="0">
                <a:pos x="connsiteX1539" y="connsiteY1539"/>
              </a:cxn>
              <a:cxn ang="0">
                <a:pos x="connsiteX1540" y="connsiteY1540"/>
              </a:cxn>
              <a:cxn ang="0">
                <a:pos x="connsiteX1541" y="connsiteY1541"/>
              </a:cxn>
              <a:cxn ang="0">
                <a:pos x="connsiteX1542" y="connsiteY1542"/>
              </a:cxn>
              <a:cxn ang="0">
                <a:pos x="connsiteX1543" y="connsiteY1543"/>
              </a:cxn>
              <a:cxn ang="0">
                <a:pos x="connsiteX1544" y="connsiteY1544"/>
              </a:cxn>
              <a:cxn ang="0">
                <a:pos x="connsiteX1545" y="connsiteY1545"/>
              </a:cxn>
              <a:cxn ang="0">
                <a:pos x="connsiteX1546" y="connsiteY1546"/>
              </a:cxn>
              <a:cxn ang="0">
                <a:pos x="connsiteX1547" y="connsiteY1547"/>
              </a:cxn>
              <a:cxn ang="0">
                <a:pos x="connsiteX1548" y="connsiteY1548"/>
              </a:cxn>
              <a:cxn ang="0">
                <a:pos x="connsiteX1549" y="connsiteY1549"/>
              </a:cxn>
              <a:cxn ang="0">
                <a:pos x="connsiteX1550" y="connsiteY1550"/>
              </a:cxn>
              <a:cxn ang="0">
                <a:pos x="connsiteX1551" y="connsiteY1551"/>
              </a:cxn>
              <a:cxn ang="0">
                <a:pos x="connsiteX1552" y="connsiteY1552"/>
              </a:cxn>
              <a:cxn ang="0">
                <a:pos x="connsiteX1553" y="connsiteY1553"/>
              </a:cxn>
              <a:cxn ang="0">
                <a:pos x="connsiteX1554" y="connsiteY1554"/>
              </a:cxn>
              <a:cxn ang="0">
                <a:pos x="connsiteX1555" y="connsiteY1555"/>
              </a:cxn>
              <a:cxn ang="0">
                <a:pos x="connsiteX1556" y="connsiteY1556"/>
              </a:cxn>
              <a:cxn ang="0">
                <a:pos x="connsiteX1557" y="connsiteY1557"/>
              </a:cxn>
              <a:cxn ang="0">
                <a:pos x="connsiteX1558" y="connsiteY1558"/>
              </a:cxn>
              <a:cxn ang="0">
                <a:pos x="connsiteX1559" y="connsiteY1559"/>
              </a:cxn>
              <a:cxn ang="0">
                <a:pos x="connsiteX1560" y="connsiteY1560"/>
              </a:cxn>
              <a:cxn ang="0">
                <a:pos x="connsiteX1561" y="connsiteY1561"/>
              </a:cxn>
              <a:cxn ang="0">
                <a:pos x="connsiteX1562" y="connsiteY1562"/>
              </a:cxn>
              <a:cxn ang="0">
                <a:pos x="connsiteX1563" y="connsiteY1563"/>
              </a:cxn>
              <a:cxn ang="0">
                <a:pos x="connsiteX1564" y="connsiteY1564"/>
              </a:cxn>
              <a:cxn ang="0">
                <a:pos x="connsiteX1565" y="connsiteY1565"/>
              </a:cxn>
              <a:cxn ang="0">
                <a:pos x="connsiteX1566" y="connsiteY1566"/>
              </a:cxn>
              <a:cxn ang="0">
                <a:pos x="connsiteX1567" y="connsiteY1567"/>
              </a:cxn>
              <a:cxn ang="0">
                <a:pos x="connsiteX1568" y="connsiteY1568"/>
              </a:cxn>
              <a:cxn ang="0">
                <a:pos x="connsiteX1569" y="connsiteY1569"/>
              </a:cxn>
              <a:cxn ang="0">
                <a:pos x="connsiteX1570" y="connsiteY1570"/>
              </a:cxn>
              <a:cxn ang="0">
                <a:pos x="connsiteX1571" y="connsiteY1571"/>
              </a:cxn>
              <a:cxn ang="0">
                <a:pos x="connsiteX1572" y="connsiteY1572"/>
              </a:cxn>
              <a:cxn ang="0">
                <a:pos x="connsiteX1573" y="connsiteY1573"/>
              </a:cxn>
              <a:cxn ang="0">
                <a:pos x="connsiteX1574" y="connsiteY1574"/>
              </a:cxn>
              <a:cxn ang="0">
                <a:pos x="connsiteX1575" y="connsiteY1575"/>
              </a:cxn>
              <a:cxn ang="0">
                <a:pos x="connsiteX1576" y="connsiteY1576"/>
              </a:cxn>
              <a:cxn ang="0">
                <a:pos x="connsiteX1577" y="connsiteY1577"/>
              </a:cxn>
              <a:cxn ang="0">
                <a:pos x="connsiteX1578" y="connsiteY1578"/>
              </a:cxn>
              <a:cxn ang="0">
                <a:pos x="connsiteX1579" y="connsiteY1579"/>
              </a:cxn>
              <a:cxn ang="0">
                <a:pos x="connsiteX1580" y="connsiteY1580"/>
              </a:cxn>
              <a:cxn ang="0">
                <a:pos x="connsiteX1581" y="connsiteY1581"/>
              </a:cxn>
              <a:cxn ang="0">
                <a:pos x="connsiteX1582" y="connsiteY1582"/>
              </a:cxn>
              <a:cxn ang="0">
                <a:pos x="connsiteX1583" y="connsiteY1583"/>
              </a:cxn>
              <a:cxn ang="0">
                <a:pos x="connsiteX1584" y="connsiteY1584"/>
              </a:cxn>
              <a:cxn ang="0">
                <a:pos x="connsiteX1585" y="connsiteY1585"/>
              </a:cxn>
              <a:cxn ang="0">
                <a:pos x="connsiteX1586" y="connsiteY1586"/>
              </a:cxn>
              <a:cxn ang="0">
                <a:pos x="connsiteX1587" y="connsiteY1587"/>
              </a:cxn>
              <a:cxn ang="0">
                <a:pos x="connsiteX1588" y="connsiteY1588"/>
              </a:cxn>
              <a:cxn ang="0">
                <a:pos x="connsiteX1589" y="connsiteY1589"/>
              </a:cxn>
              <a:cxn ang="0">
                <a:pos x="connsiteX1590" y="connsiteY1590"/>
              </a:cxn>
              <a:cxn ang="0">
                <a:pos x="connsiteX1591" y="connsiteY1591"/>
              </a:cxn>
              <a:cxn ang="0">
                <a:pos x="connsiteX1592" y="connsiteY1592"/>
              </a:cxn>
              <a:cxn ang="0">
                <a:pos x="connsiteX1593" y="connsiteY1593"/>
              </a:cxn>
              <a:cxn ang="0">
                <a:pos x="connsiteX1594" y="connsiteY1594"/>
              </a:cxn>
              <a:cxn ang="0">
                <a:pos x="connsiteX1595" y="connsiteY1595"/>
              </a:cxn>
              <a:cxn ang="0">
                <a:pos x="connsiteX1596" y="connsiteY1596"/>
              </a:cxn>
              <a:cxn ang="0">
                <a:pos x="connsiteX1597" y="connsiteY1597"/>
              </a:cxn>
              <a:cxn ang="0">
                <a:pos x="connsiteX1598" y="connsiteY1598"/>
              </a:cxn>
              <a:cxn ang="0">
                <a:pos x="connsiteX1599" y="connsiteY1599"/>
              </a:cxn>
              <a:cxn ang="0">
                <a:pos x="connsiteX1600" y="connsiteY1600"/>
              </a:cxn>
              <a:cxn ang="0">
                <a:pos x="connsiteX1601" y="connsiteY1601"/>
              </a:cxn>
              <a:cxn ang="0">
                <a:pos x="connsiteX1602" y="connsiteY1602"/>
              </a:cxn>
              <a:cxn ang="0">
                <a:pos x="connsiteX1603" y="connsiteY1603"/>
              </a:cxn>
              <a:cxn ang="0">
                <a:pos x="connsiteX1604" y="connsiteY1604"/>
              </a:cxn>
              <a:cxn ang="0">
                <a:pos x="connsiteX1605" y="connsiteY1605"/>
              </a:cxn>
              <a:cxn ang="0">
                <a:pos x="connsiteX1606" y="connsiteY1606"/>
              </a:cxn>
              <a:cxn ang="0">
                <a:pos x="connsiteX1607" y="connsiteY1607"/>
              </a:cxn>
              <a:cxn ang="0">
                <a:pos x="connsiteX1608" y="connsiteY1608"/>
              </a:cxn>
              <a:cxn ang="0">
                <a:pos x="connsiteX1609" y="connsiteY1609"/>
              </a:cxn>
              <a:cxn ang="0">
                <a:pos x="connsiteX1610" y="connsiteY1610"/>
              </a:cxn>
              <a:cxn ang="0">
                <a:pos x="connsiteX1611" y="connsiteY1611"/>
              </a:cxn>
              <a:cxn ang="0">
                <a:pos x="connsiteX1612" y="connsiteY1612"/>
              </a:cxn>
              <a:cxn ang="0">
                <a:pos x="connsiteX1613" y="connsiteY1613"/>
              </a:cxn>
              <a:cxn ang="0">
                <a:pos x="connsiteX1614" y="connsiteY1614"/>
              </a:cxn>
              <a:cxn ang="0">
                <a:pos x="connsiteX1615" y="connsiteY1615"/>
              </a:cxn>
              <a:cxn ang="0">
                <a:pos x="connsiteX1616" y="connsiteY1616"/>
              </a:cxn>
              <a:cxn ang="0">
                <a:pos x="connsiteX1617" y="connsiteY1617"/>
              </a:cxn>
              <a:cxn ang="0">
                <a:pos x="connsiteX1618" y="connsiteY1618"/>
              </a:cxn>
              <a:cxn ang="0">
                <a:pos x="connsiteX1619" y="connsiteY1619"/>
              </a:cxn>
              <a:cxn ang="0">
                <a:pos x="connsiteX1620" y="connsiteY1620"/>
              </a:cxn>
              <a:cxn ang="0">
                <a:pos x="connsiteX1621" y="connsiteY1621"/>
              </a:cxn>
              <a:cxn ang="0">
                <a:pos x="connsiteX1622" y="connsiteY1622"/>
              </a:cxn>
              <a:cxn ang="0">
                <a:pos x="connsiteX1623" y="connsiteY1623"/>
              </a:cxn>
              <a:cxn ang="0">
                <a:pos x="connsiteX1624" y="connsiteY1624"/>
              </a:cxn>
              <a:cxn ang="0">
                <a:pos x="connsiteX1625" y="connsiteY1625"/>
              </a:cxn>
              <a:cxn ang="0">
                <a:pos x="connsiteX1626" y="connsiteY1626"/>
              </a:cxn>
              <a:cxn ang="0">
                <a:pos x="connsiteX1627" y="connsiteY1627"/>
              </a:cxn>
              <a:cxn ang="0">
                <a:pos x="connsiteX1628" y="connsiteY1628"/>
              </a:cxn>
              <a:cxn ang="0">
                <a:pos x="connsiteX1629" y="connsiteY1629"/>
              </a:cxn>
              <a:cxn ang="0">
                <a:pos x="connsiteX1630" y="connsiteY1630"/>
              </a:cxn>
              <a:cxn ang="0">
                <a:pos x="connsiteX1631" y="connsiteY1631"/>
              </a:cxn>
              <a:cxn ang="0">
                <a:pos x="connsiteX1632" y="connsiteY1632"/>
              </a:cxn>
              <a:cxn ang="0">
                <a:pos x="connsiteX1633" y="connsiteY1633"/>
              </a:cxn>
              <a:cxn ang="0">
                <a:pos x="connsiteX1634" y="connsiteY1634"/>
              </a:cxn>
              <a:cxn ang="0">
                <a:pos x="connsiteX1635" y="connsiteY1635"/>
              </a:cxn>
              <a:cxn ang="0">
                <a:pos x="connsiteX1636" y="connsiteY1636"/>
              </a:cxn>
              <a:cxn ang="0">
                <a:pos x="connsiteX1637" y="connsiteY1637"/>
              </a:cxn>
              <a:cxn ang="0">
                <a:pos x="connsiteX1638" y="connsiteY1638"/>
              </a:cxn>
              <a:cxn ang="0">
                <a:pos x="connsiteX1639" y="connsiteY1639"/>
              </a:cxn>
              <a:cxn ang="0">
                <a:pos x="connsiteX1640" y="connsiteY1640"/>
              </a:cxn>
              <a:cxn ang="0">
                <a:pos x="connsiteX1641" y="connsiteY1641"/>
              </a:cxn>
              <a:cxn ang="0">
                <a:pos x="connsiteX1642" y="connsiteY1642"/>
              </a:cxn>
              <a:cxn ang="0">
                <a:pos x="connsiteX1643" y="connsiteY1643"/>
              </a:cxn>
              <a:cxn ang="0">
                <a:pos x="connsiteX1644" y="connsiteY1644"/>
              </a:cxn>
              <a:cxn ang="0">
                <a:pos x="connsiteX1645" y="connsiteY1645"/>
              </a:cxn>
              <a:cxn ang="0">
                <a:pos x="connsiteX1646" y="connsiteY1646"/>
              </a:cxn>
              <a:cxn ang="0">
                <a:pos x="connsiteX1647" y="connsiteY1647"/>
              </a:cxn>
              <a:cxn ang="0">
                <a:pos x="connsiteX1648" y="connsiteY1648"/>
              </a:cxn>
              <a:cxn ang="0">
                <a:pos x="connsiteX1649" y="connsiteY1649"/>
              </a:cxn>
              <a:cxn ang="0">
                <a:pos x="connsiteX1650" y="connsiteY1650"/>
              </a:cxn>
              <a:cxn ang="0">
                <a:pos x="connsiteX1651" y="connsiteY1651"/>
              </a:cxn>
              <a:cxn ang="0">
                <a:pos x="connsiteX1652" y="connsiteY1652"/>
              </a:cxn>
              <a:cxn ang="0">
                <a:pos x="connsiteX1653" y="connsiteY1653"/>
              </a:cxn>
              <a:cxn ang="0">
                <a:pos x="connsiteX1654" y="connsiteY1654"/>
              </a:cxn>
              <a:cxn ang="0">
                <a:pos x="connsiteX1655" y="connsiteY1655"/>
              </a:cxn>
              <a:cxn ang="0">
                <a:pos x="connsiteX1656" y="connsiteY1656"/>
              </a:cxn>
              <a:cxn ang="0">
                <a:pos x="connsiteX1657" y="connsiteY1657"/>
              </a:cxn>
              <a:cxn ang="0">
                <a:pos x="connsiteX1658" y="connsiteY1658"/>
              </a:cxn>
              <a:cxn ang="0">
                <a:pos x="connsiteX1659" y="connsiteY1659"/>
              </a:cxn>
              <a:cxn ang="0">
                <a:pos x="connsiteX1660" y="connsiteY1660"/>
              </a:cxn>
              <a:cxn ang="0">
                <a:pos x="connsiteX1661" y="connsiteY1661"/>
              </a:cxn>
              <a:cxn ang="0">
                <a:pos x="connsiteX1662" y="connsiteY1662"/>
              </a:cxn>
              <a:cxn ang="0">
                <a:pos x="connsiteX1663" y="connsiteY1663"/>
              </a:cxn>
              <a:cxn ang="0">
                <a:pos x="connsiteX1664" y="connsiteY1664"/>
              </a:cxn>
              <a:cxn ang="0">
                <a:pos x="connsiteX1665" y="connsiteY1665"/>
              </a:cxn>
              <a:cxn ang="0">
                <a:pos x="connsiteX1666" y="connsiteY1666"/>
              </a:cxn>
              <a:cxn ang="0">
                <a:pos x="connsiteX1667" y="connsiteY1667"/>
              </a:cxn>
              <a:cxn ang="0">
                <a:pos x="connsiteX1668" y="connsiteY1668"/>
              </a:cxn>
              <a:cxn ang="0">
                <a:pos x="connsiteX1669" y="connsiteY1669"/>
              </a:cxn>
              <a:cxn ang="0">
                <a:pos x="connsiteX1670" y="connsiteY1670"/>
              </a:cxn>
              <a:cxn ang="0">
                <a:pos x="connsiteX1671" y="connsiteY1671"/>
              </a:cxn>
              <a:cxn ang="0">
                <a:pos x="connsiteX1672" y="connsiteY1672"/>
              </a:cxn>
              <a:cxn ang="0">
                <a:pos x="connsiteX1673" y="connsiteY1673"/>
              </a:cxn>
              <a:cxn ang="0">
                <a:pos x="connsiteX1674" y="connsiteY1674"/>
              </a:cxn>
              <a:cxn ang="0">
                <a:pos x="connsiteX1675" y="connsiteY1675"/>
              </a:cxn>
              <a:cxn ang="0">
                <a:pos x="connsiteX1676" y="connsiteY1676"/>
              </a:cxn>
              <a:cxn ang="0">
                <a:pos x="connsiteX1677" y="connsiteY1677"/>
              </a:cxn>
              <a:cxn ang="0">
                <a:pos x="connsiteX1678" y="connsiteY1678"/>
              </a:cxn>
              <a:cxn ang="0">
                <a:pos x="connsiteX1679" y="connsiteY1679"/>
              </a:cxn>
              <a:cxn ang="0">
                <a:pos x="connsiteX1680" y="connsiteY1680"/>
              </a:cxn>
              <a:cxn ang="0">
                <a:pos x="connsiteX1681" y="connsiteY1681"/>
              </a:cxn>
              <a:cxn ang="0">
                <a:pos x="connsiteX1682" y="connsiteY1682"/>
              </a:cxn>
              <a:cxn ang="0">
                <a:pos x="connsiteX1683" y="connsiteY1683"/>
              </a:cxn>
              <a:cxn ang="0">
                <a:pos x="connsiteX1684" y="connsiteY1684"/>
              </a:cxn>
              <a:cxn ang="0">
                <a:pos x="connsiteX1685" y="connsiteY1685"/>
              </a:cxn>
              <a:cxn ang="0">
                <a:pos x="connsiteX1686" y="connsiteY1686"/>
              </a:cxn>
              <a:cxn ang="0">
                <a:pos x="connsiteX1687" y="connsiteY1687"/>
              </a:cxn>
              <a:cxn ang="0">
                <a:pos x="connsiteX1688" y="connsiteY1688"/>
              </a:cxn>
              <a:cxn ang="0">
                <a:pos x="connsiteX1689" y="connsiteY1689"/>
              </a:cxn>
              <a:cxn ang="0">
                <a:pos x="connsiteX1690" y="connsiteY1690"/>
              </a:cxn>
              <a:cxn ang="0">
                <a:pos x="connsiteX1691" y="connsiteY1691"/>
              </a:cxn>
              <a:cxn ang="0">
                <a:pos x="connsiteX1692" y="connsiteY1692"/>
              </a:cxn>
              <a:cxn ang="0">
                <a:pos x="connsiteX1693" y="connsiteY1693"/>
              </a:cxn>
              <a:cxn ang="0">
                <a:pos x="connsiteX1694" y="connsiteY1694"/>
              </a:cxn>
              <a:cxn ang="0">
                <a:pos x="connsiteX1695" y="connsiteY1695"/>
              </a:cxn>
              <a:cxn ang="0">
                <a:pos x="connsiteX1696" y="connsiteY1696"/>
              </a:cxn>
              <a:cxn ang="0">
                <a:pos x="connsiteX1697" y="connsiteY1697"/>
              </a:cxn>
              <a:cxn ang="0">
                <a:pos x="connsiteX1698" y="connsiteY1698"/>
              </a:cxn>
              <a:cxn ang="0">
                <a:pos x="connsiteX1699" y="connsiteY1699"/>
              </a:cxn>
              <a:cxn ang="0">
                <a:pos x="connsiteX1700" y="connsiteY1700"/>
              </a:cxn>
              <a:cxn ang="0">
                <a:pos x="connsiteX1701" y="connsiteY1701"/>
              </a:cxn>
              <a:cxn ang="0">
                <a:pos x="connsiteX1702" y="connsiteY1702"/>
              </a:cxn>
              <a:cxn ang="0">
                <a:pos x="connsiteX1703" y="connsiteY1703"/>
              </a:cxn>
              <a:cxn ang="0">
                <a:pos x="connsiteX1704" y="connsiteY1704"/>
              </a:cxn>
              <a:cxn ang="0">
                <a:pos x="connsiteX1705" y="connsiteY1705"/>
              </a:cxn>
              <a:cxn ang="0">
                <a:pos x="connsiteX1706" y="connsiteY1706"/>
              </a:cxn>
              <a:cxn ang="0">
                <a:pos x="connsiteX1707" y="connsiteY1707"/>
              </a:cxn>
              <a:cxn ang="0">
                <a:pos x="connsiteX1708" y="connsiteY1708"/>
              </a:cxn>
              <a:cxn ang="0">
                <a:pos x="connsiteX1709" y="connsiteY1709"/>
              </a:cxn>
              <a:cxn ang="0">
                <a:pos x="connsiteX1710" y="connsiteY1710"/>
              </a:cxn>
              <a:cxn ang="0">
                <a:pos x="connsiteX1711" y="connsiteY1711"/>
              </a:cxn>
              <a:cxn ang="0">
                <a:pos x="connsiteX1712" y="connsiteY1712"/>
              </a:cxn>
              <a:cxn ang="0">
                <a:pos x="connsiteX1713" y="connsiteY1713"/>
              </a:cxn>
              <a:cxn ang="0">
                <a:pos x="connsiteX1714" y="connsiteY1714"/>
              </a:cxn>
              <a:cxn ang="0">
                <a:pos x="connsiteX1715" y="connsiteY1715"/>
              </a:cxn>
              <a:cxn ang="0">
                <a:pos x="connsiteX1716" y="connsiteY1716"/>
              </a:cxn>
              <a:cxn ang="0">
                <a:pos x="connsiteX1717" y="connsiteY1717"/>
              </a:cxn>
              <a:cxn ang="0">
                <a:pos x="connsiteX1718" y="connsiteY1718"/>
              </a:cxn>
              <a:cxn ang="0">
                <a:pos x="connsiteX1719" y="connsiteY1719"/>
              </a:cxn>
              <a:cxn ang="0">
                <a:pos x="connsiteX1720" y="connsiteY1720"/>
              </a:cxn>
              <a:cxn ang="0">
                <a:pos x="connsiteX1721" y="connsiteY1721"/>
              </a:cxn>
              <a:cxn ang="0">
                <a:pos x="connsiteX1722" y="connsiteY1722"/>
              </a:cxn>
              <a:cxn ang="0">
                <a:pos x="connsiteX1723" y="connsiteY1723"/>
              </a:cxn>
              <a:cxn ang="0">
                <a:pos x="connsiteX1724" y="connsiteY1724"/>
              </a:cxn>
              <a:cxn ang="0">
                <a:pos x="connsiteX1725" y="connsiteY1725"/>
              </a:cxn>
              <a:cxn ang="0">
                <a:pos x="connsiteX1726" y="connsiteY1726"/>
              </a:cxn>
              <a:cxn ang="0">
                <a:pos x="connsiteX1727" y="connsiteY1727"/>
              </a:cxn>
              <a:cxn ang="0">
                <a:pos x="connsiteX1728" y="connsiteY1728"/>
              </a:cxn>
              <a:cxn ang="0">
                <a:pos x="connsiteX1729" y="connsiteY1729"/>
              </a:cxn>
              <a:cxn ang="0">
                <a:pos x="connsiteX1730" y="connsiteY1730"/>
              </a:cxn>
              <a:cxn ang="0">
                <a:pos x="connsiteX1731" y="connsiteY1731"/>
              </a:cxn>
              <a:cxn ang="0">
                <a:pos x="connsiteX1732" y="connsiteY1732"/>
              </a:cxn>
              <a:cxn ang="0">
                <a:pos x="connsiteX1733" y="connsiteY1733"/>
              </a:cxn>
              <a:cxn ang="0">
                <a:pos x="connsiteX1734" y="connsiteY1734"/>
              </a:cxn>
              <a:cxn ang="0">
                <a:pos x="connsiteX1735" y="connsiteY1735"/>
              </a:cxn>
              <a:cxn ang="0">
                <a:pos x="connsiteX1736" y="connsiteY1736"/>
              </a:cxn>
              <a:cxn ang="0">
                <a:pos x="connsiteX1737" y="connsiteY1737"/>
              </a:cxn>
              <a:cxn ang="0">
                <a:pos x="connsiteX1738" y="connsiteY1738"/>
              </a:cxn>
              <a:cxn ang="0">
                <a:pos x="connsiteX1739" y="connsiteY1739"/>
              </a:cxn>
              <a:cxn ang="0">
                <a:pos x="connsiteX1740" y="connsiteY1740"/>
              </a:cxn>
              <a:cxn ang="0">
                <a:pos x="connsiteX1741" y="connsiteY1741"/>
              </a:cxn>
              <a:cxn ang="0">
                <a:pos x="connsiteX1742" y="connsiteY1742"/>
              </a:cxn>
              <a:cxn ang="0">
                <a:pos x="connsiteX1743" y="connsiteY1743"/>
              </a:cxn>
              <a:cxn ang="0">
                <a:pos x="connsiteX1744" y="connsiteY1744"/>
              </a:cxn>
              <a:cxn ang="0">
                <a:pos x="connsiteX1745" y="connsiteY1745"/>
              </a:cxn>
              <a:cxn ang="0">
                <a:pos x="connsiteX1746" y="connsiteY1746"/>
              </a:cxn>
              <a:cxn ang="0">
                <a:pos x="connsiteX1747" y="connsiteY1747"/>
              </a:cxn>
              <a:cxn ang="0">
                <a:pos x="connsiteX1748" y="connsiteY1748"/>
              </a:cxn>
              <a:cxn ang="0">
                <a:pos x="connsiteX1749" y="connsiteY1749"/>
              </a:cxn>
              <a:cxn ang="0">
                <a:pos x="connsiteX1750" y="connsiteY1750"/>
              </a:cxn>
              <a:cxn ang="0">
                <a:pos x="connsiteX1751" y="connsiteY1751"/>
              </a:cxn>
              <a:cxn ang="0">
                <a:pos x="connsiteX1752" y="connsiteY1752"/>
              </a:cxn>
              <a:cxn ang="0">
                <a:pos x="connsiteX1753" y="connsiteY1753"/>
              </a:cxn>
              <a:cxn ang="0">
                <a:pos x="connsiteX1754" y="connsiteY1754"/>
              </a:cxn>
              <a:cxn ang="0">
                <a:pos x="connsiteX1755" y="connsiteY1755"/>
              </a:cxn>
              <a:cxn ang="0">
                <a:pos x="connsiteX1756" y="connsiteY1756"/>
              </a:cxn>
              <a:cxn ang="0">
                <a:pos x="connsiteX1757" y="connsiteY1757"/>
              </a:cxn>
              <a:cxn ang="0">
                <a:pos x="connsiteX1758" y="connsiteY1758"/>
              </a:cxn>
              <a:cxn ang="0">
                <a:pos x="connsiteX1759" y="connsiteY1759"/>
              </a:cxn>
              <a:cxn ang="0">
                <a:pos x="connsiteX1760" y="connsiteY1760"/>
              </a:cxn>
              <a:cxn ang="0">
                <a:pos x="connsiteX1761" y="connsiteY1761"/>
              </a:cxn>
              <a:cxn ang="0">
                <a:pos x="connsiteX1762" y="connsiteY1762"/>
              </a:cxn>
              <a:cxn ang="0">
                <a:pos x="connsiteX1763" y="connsiteY1763"/>
              </a:cxn>
              <a:cxn ang="0">
                <a:pos x="connsiteX1764" y="connsiteY1764"/>
              </a:cxn>
              <a:cxn ang="0">
                <a:pos x="connsiteX1765" y="connsiteY1765"/>
              </a:cxn>
              <a:cxn ang="0">
                <a:pos x="connsiteX1766" y="connsiteY1766"/>
              </a:cxn>
              <a:cxn ang="0">
                <a:pos x="connsiteX1767" y="connsiteY1767"/>
              </a:cxn>
              <a:cxn ang="0">
                <a:pos x="connsiteX1768" y="connsiteY1768"/>
              </a:cxn>
              <a:cxn ang="0">
                <a:pos x="connsiteX1769" y="connsiteY1769"/>
              </a:cxn>
              <a:cxn ang="0">
                <a:pos x="connsiteX1770" y="connsiteY1770"/>
              </a:cxn>
              <a:cxn ang="0">
                <a:pos x="connsiteX1771" y="connsiteY1771"/>
              </a:cxn>
              <a:cxn ang="0">
                <a:pos x="connsiteX1772" y="connsiteY1772"/>
              </a:cxn>
              <a:cxn ang="0">
                <a:pos x="connsiteX1773" y="connsiteY1773"/>
              </a:cxn>
              <a:cxn ang="0">
                <a:pos x="connsiteX1774" y="connsiteY1774"/>
              </a:cxn>
              <a:cxn ang="0">
                <a:pos x="connsiteX1775" y="connsiteY1775"/>
              </a:cxn>
              <a:cxn ang="0">
                <a:pos x="connsiteX1776" y="connsiteY1776"/>
              </a:cxn>
              <a:cxn ang="0">
                <a:pos x="connsiteX1777" y="connsiteY1777"/>
              </a:cxn>
              <a:cxn ang="0">
                <a:pos x="connsiteX1778" y="connsiteY1778"/>
              </a:cxn>
              <a:cxn ang="0">
                <a:pos x="connsiteX1779" y="connsiteY1779"/>
              </a:cxn>
              <a:cxn ang="0">
                <a:pos x="connsiteX1780" y="connsiteY1780"/>
              </a:cxn>
              <a:cxn ang="0">
                <a:pos x="connsiteX1781" y="connsiteY1781"/>
              </a:cxn>
              <a:cxn ang="0">
                <a:pos x="connsiteX1782" y="connsiteY1782"/>
              </a:cxn>
              <a:cxn ang="0">
                <a:pos x="connsiteX1783" y="connsiteY1783"/>
              </a:cxn>
              <a:cxn ang="0">
                <a:pos x="connsiteX1784" y="connsiteY1784"/>
              </a:cxn>
              <a:cxn ang="0">
                <a:pos x="connsiteX1785" y="connsiteY1785"/>
              </a:cxn>
              <a:cxn ang="0">
                <a:pos x="connsiteX1786" y="connsiteY1786"/>
              </a:cxn>
              <a:cxn ang="0">
                <a:pos x="connsiteX1787" y="connsiteY1787"/>
              </a:cxn>
              <a:cxn ang="0">
                <a:pos x="connsiteX1788" y="connsiteY1788"/>
              </a:cxn>
              <a:cxn ang="0">
                <a:pos x="connsiteX1789" y="connsiteY1789"/>
              </a:cxn>
              <a:cxn ang="0">
                <a:pos x="connsiteX1790" y="connsiteY1790"/>
              </a:cxn>
              <a:cxn ang="0">
                <a:pos x="connsiteX1791" y="connsiteY1791"/>
              </a:cxn>
              <a:cxn ang="0">
                <a:pos x="connsiteX1792" y="connsiteY1792"/>
              </a:cxn>
              <a:cxn ang="0">
                <a:pos x="connsiteX1793" y="connsiteY1793"/>
              </a:cxn>
              <a:cxn ang="0">
                <a:pos x="connsiteX1794" y="connsiteY1794"/>
              </a:cxn>
              <a:cxn ang="0">
                <a:pos x="connsiteX1795" y="connsiteY1795"/>
              </a:cxn>
              <a:cxn ang="0">
                <a:pos x="connsiteX1796" y="connsiteY1796"/>
              </a:cxn>
              <a:cxn ang="0">
                <a:pos x="connsiteX1797" y="connsiteY1797"/>
              </a:cxn>
              <a:cxn ang="0">
                <a:pos x="connsiteX1798" y="connsiteY1798"/>
              </a:cxn>
              <a:cxn ang="0">
                <a:pos x="connsiteX1799" y="connsiteY1799"/>
              </a:cxn>
              <a:cxn ang="0">
                <a:pos x="connsiteX1800" y="connsiteY1800"/>
              </a:cxn>
              <a:cxn ang="0">
                <a:pos x="connsiteX1801" y="connsiteY1801"/>
              </a:cxn>
              <a:cxn ang="0">
                <a:pos x="connsiteX1802" y="connsiteY1802"/>
              </a:cxn>
              <a:cxn ang="0">
                <a:pos x="connsiteX1803" y="connsiteY1803"/>
              </a:cxn>
              <a:cxn ang="0">
                <a:pos x="connsiteX1804" y="connsiteY1804"/>
              </a:cxn>
              <a:cxn ang="0">
                <a:pos x="connsiteX1805" y="connsiteY1805"/>
              </a:cxn>
              <a:cxn ang="0">
                <a:pos x="connsiteX1806" y="connsiteY1806"/>
              </a:cxn>
              <a:cxn ang="0">
                <a:pos x="connsiteX1807" y="connsiteY1807"/>
              </a:cxn>
              <a:cxn ang="0">
                <a:pos x="connsiteX1808" y="connsiteY1808"/>
              </a:cxn>
              <a:cxn ang="0">
                <a:pos x="connsiteX1809" y="connsiteY1809"/>
              </a:cxn>
              <a:cxn ang="0">
                <a:pos x="connsiteX1810" y="connsiteY1810"/>
              </a:cxn>
              <a:cxn ang="0">
                <a:pos x="connsiteX1811" y="connsiteY1811"/>
              </a:cxn>
              <a:cxn ang="0">
                <a:pos x="connsiteX1812" y="connsiteY1812"/>
              </a:cxn>
              <a:cxn ang="0">
                <a:pos x="connsiteX1813" y="connsiteY1813"/>
              </a:cxn>
              <a:cxn ang="0">
                <a:pos x="connsiteX1814" y="connsiteY1814"/>
              </a:cxn>
              <a:cxn ang="0">
                <a:pos x="connsiteX1815" y="connsiteY1815"/>
              </a:cxn>
              <a:cxn ang="0">
                <a:pos x="connsiteX1816" y="connsiteY1816"/>
              </a:cxn>
              <a:cxn ang="0">
                <a:pos x="connsiteX1817" y="connsiteY1817"/>
              </a:cxn>
              <a:cxn ang="0">
                <a:pos x="connsiteX1818" y="connsiteY1818"/>
              </a:cxn>
              <a:cxn ang="0">
                <a:pos x="connsiteX1819" y="connsiteY1819"/>
              </a:cxn>
              <a:cxn ang="0">
                <a:pos x="connsiteX1820" y="connsiteY1820"/>
              </a:cxn>
              <a:cxn ang="0">
                <a:pos x="connsiteX1821" y="connsiteY1821"/>
              </a:cxn>
              <a:cxn ang="0">
                <a:pos x="connsiteX1822" y="connsiteY1822"/>
              </a:cxn>
              <a:cxn ang="0">
                <a:pos x="connsiteX1823" y="connsiteY1823"/>
              </a:cxn>
              <a:cxn ang="0">
                <a:pos x="connsiteX1824" y="connsiteY1824"/>
              </a:cxn>
              <a:cxn ang="0">
                <a:pos x="connsiteX1825" y="connsiteY1825"/>
              </a:cxn>
              <a:cxn ang="0">
                <a:pos x="connsiteX1826" y="connsiteY1826"/>
              </a:cxn>
              <a:cxn ang="0">
                <a:pos x="connsiteX1827" y="connsiteY1827"/>
              </a:cxn>
              <a:cxn ang="0">
                <a:pos x="connsiteX1828" y="connsiteY1828"/>
              </a:cxn>
              <a:cxn ang="0">
                <a:pos x="connsiteX1829" y="connsiteY1829"/>
              </a:cxn>
              <a:cxn ang="0">
                <a:pos x="connsiteX1830" y="connsiteY1830"/>
              </a:cxn>
              <a:cxn ang="0">
                <a:pos x="connsiteX1831" y="connsiteY1831"/>
              </a:cxn>
              <a:cxn ang="0">
                <a:pos x="connsiteX1832" y="connsiteY1832"/>
              </a:cxn>
              <a:cxn ang="0">
                <a:pos x="connsiteX1833" y="connsiteY1833"/>
              </a:cxn>
              <a:cxn ang="0">
                <a:pos x="connsiteX1834" y="connsiteY1834"/>
              </a:cxn>
              <a:cxn ang="0">
                <a:pos x="connsiteX1835" y="connsiteY1835"/>
              </a:cxn>
              <a:cxn ang="0">
                <a:pos x="connsiteX1836" y="connsiteY1836"/>
              </a:cxn>
              <a:cxn ang="0">
                <a:pos x="connsiteX1837" y="connsiteY1837"/>
              </a:cxn>
              <a:cxn ang="0">
                <a:pos x="connsiteX1838" y="connsiteY1838"/>
              </a:cxn>
              <a:cxn ang="0">
                <a:pos x="connsiteX1839" y="connsiteY1839"/>
              </a:cxn>
              <a:cxn ang="0">
                <a:pos x="connsiteX1840" y="connsiteY1840"/>
              </a:cxn>
              <a:cxn ang="0">
                <a:pos x="connsiteX1841" y="connsiteY1841"/>
              </a:cxn>
              <a:cxn ang="0">
                <a:pos x="connsiteX1842" y="connsiteY1842"/>
              </a:cxn>
              <a:cxn ang="0">
                <a:pos x="connsiteX1843" y="connsiteY1843"/>
              </a:cxn>
              <a:cxn ang="0">
                <a:pos x="connsiteX1844" y="connsiteY1844"/>
              </a:cxn>
              <a:cxn ang="0">
                <a:pos x="connsiteX1845" y="connsiteY1845"/>
              </a:cxn>
              <a:cxn ang="0">
                <a:pos x="connsiteX1846" y="connsiteY1846"/>
              </a:cxn>
              <a:cxn ang="0">
                <a:pos x="connsiteX1847" y="connsiteY1847"/>
              </a:cxn>
              <a:cxn ang="0">
                <a:pos x="connsiteX1848" y="connsiteY1848"/>
              </a:cxn>
              <a:cxn ang="0">
                <a:pos x="connsiteX1849" y="connsiteY1849"/>
              </a:cxn>
              <a:cxn ang="0">
                <a:pos x="connsiteX1850" y="connsiteY1850"/>
              </a:cxn>
              <a:cxn ang="0">
                <a:pos x="connsiteX1851" y="connsiteY1851"/>
              </a:cxn>
              <a:cxn ang="0">
                <a:pos x="connsiteX1852" y="connsiteY1852"/>
              </a:cxn>
              <a:cxn ang="0">
                <a:pos x="connsiteX1853" y="connsiteY1853"/>
              </a:cxn>
              <a:cxn ang="0">
                <a:pos x="connsiteX1854" y="connsiteY1854"/>
              </a:cxn>
              <a:cxn ang="0">
                <a:pos x="connsiteX1855" y="connsiteY1855"/>
              </a:cxn>
              <a:cxn ang="0">
                <a:pos x="connsiteX1856" y="connsiteY1856"/>
              </a:cxn>
              <a:cxn ang="0">
                <a:pos x="connsiteX1857" y="connsiteY1857"/>
              </a:cxn>
              <a:cxn ang="0">
                <a:pos x="connsiteX1858" y="connsiteY1858"/>
              </a:cxn>
              <a:cxn ang="0">
                <a:pos x="connsiteX1859" y="connsiteY1859"/>
              </a:cxn>
              <a:cxn ang="0">
                <a:pos x="connsiteX1860" y="connsiteY1860"/>
              </a:cxn>
              <a:cxn ang="0">
                <a:pos x="connsiteX1861" y="connsiteY1861"/>
              </a:cxn>
              <a:cxn ang="0">
                <a:pos x="connsiteX1862" y="connsiteY1862"/>
              </a:cxn>
              <a:cxn ang="0">
                <a:pos x="connsiteX1863" y="connsiteY1863"/>
              </a:cxn>
              <a:cxn ang="0">
                <a:pos x="connsiteX1864" y="connsiteY1864"/>
              </a:cxn>
              <a:cxn ang="0">
                <a:pos x="connsiteX1865" y="connsiteY1865"/>
              </a:cxn>
              <a:cxn ang="0">
                <a:pos x="connsiteX1866" y="connsiteY1866"/>
              </a:cxn>
              <a:cxn ang="0">
                <a:pos x="connsiteX1867" y="connsiteY1867"/>
              </a:cxn>
              <a:cxn ang="0">
                <a:pos x="connsiteX1868" y="connsiteY1868"/>
              </a:cxn>
              <a:cxn ang="0">
                <a:pos x="connsiteX1869" y="connsiteY1869"/>
              </a:cxn>
              <a:cxn ang="0">
                <a:pos x="connsiteX1870" y="connsiteY1870"/>
              </a:cxn>
              <a:cxn ang="0">
                <a:pos x="connsiteX1871" y="connsiteY1871"/>
              </a:cxn>
              <a:cxn ang="0">
                <a:pos x="connsiteX1872" y="connsiteY1872"/>
              </a:cxn>
              <a:cxn ang="0">
                <a:pos x="connsiteX1873" y="connsiteY1873"/>
              </a:cxn>
              <a:cxn ang="0">
                <a:pos x="connsiteX1874" y="connsiteY1874"/>
              </a:cxn>
              <a:cxn ang="0">
                <a:pos x="connsiteX1875" y="connsiteY1875"/>
              </a:cxn>
              <a:cxn ang="0">
                <a:pos x="connsiteX1876" y="connsiteY1876"/>
              </a:cxn>
              <a:cxn ang="0">
                <a:pos x="connsiteX1877" y="connsiteY1877"/>
              </a:cxn>
              <a:cxn ang="0">
                <a:pos x="connsiteX1878" y="connsiteY1878"/>
              </a:cxn>
              <a:cxn ang="0">
                <a:pos x="connsiteX1879" y="connsiteY1879"/>
              </a:cxn>
              <a:cxn ang="0">
                <a:pos x="connsiteX1880" y="connsiteY1880"/>
              </a:cxn>
              <a:cxn ang="0">
                <a:pos x="connsiteX1881" y="connsiteY1881"/>
              </a:cxn>
              <a:cxn ang="0">
                <a:pos x="connsiteX1882" y="connsiteY1882"/>
              </a:cxn>
              <a:cxn ang="0">
                <a:pos x="connsiteX1883" y="connsiteY1883"/>
              </a:cxn>
              <a:cxn ang="0">
                <a:pos x="connsiteX1884" y="connsiteY1884"/>
              </a:cxn>
              <a:cxn ang="0">
                <a:pos x="connsiteX1885" y="connsiteY1885"/>
              </a:cxn>
              <a:cxn ang="0">
                <a:pos x="connsiteX1886" y="connsiteY1886"/>
              </a:cxn>
              <a:cxn ang="0">
                <a:pos x="connsiteX1887" y="connsiteY1887"/>
              </a:cxn>
              <a:cxn ang="0">
                <a:pos x="connsiteX1888" y="connsiteY1888"/>
              </a:cxn>
              <a:cxn ang="0">
                <a:pos x="connsiteX1889" y="connsiteY1889"/>
              </a:cxn>
              <a:cxn ang="0">
                <a:pos x="connsiteX1890" y="connsiteY1890"/>
              </a:cxn>
              <a:cxn ang="0">
                <a:pos x="connsiteX1891" y="connsiteY1891"/>
              </a:cxn>
              <a:cxn ang="0">
                <a:pos x="connsiteX1892" y="connsiteY1892"/>
              </a:cxn>
              <a:cxn ang="0">
                <a:pos x="connsiteX1893" y="connsiteY1893"/>
              </a:cxn>
              <a:cxn ang="0">
                <a:pos x="connsiteX1894" y="connsiteY1894"/>
              </a:cxn>
              <a:cxn ang="0">
                <a:pos x="connsiteX1895" y="connsiteY1895"/>
              </a:cxn>
              <a:cxn ang="0">
                <a:pos x="connsiteX1896" y="connsiteY1896"/>
              </a:cxn>
              <a:cxn ang="0">
                <a:pos x="connsiteX1897" y="connsiteY1897"/>
              </a:cxn>
              <a:cxn ang="0">
                <a:pos x="connsiteX1898" y="connsiteY1898"/>
              </a:cxn>
              <a:cxn ang="0">
                <a:pos x="connsiteX1899" y="connsiteY1899"/>
              </a:cxn>
              <a:cxn ang="0">
                <a:pos x="connsiteX1900" y="connsiteY1900"/>
              </a:cxn>
              <a:cxn ang="0">
                <a:pos x="connsiteX1901" y="connsiteY1901"/>
              </a:cxn>
              <a:cxn ang="0">
                <a:pos x="connsiteX1902" y="connsiteY1902"/>
              </a:cxn>
              <a:cxn ang="0">
                <a:pos x="connsiteX1903" y="connsiteY1903"/>
              </a:cxn>
              <a:cxn ang="0">
                <a:pos x="connsiteX1904" y="connsiteY1904"/>
              </a:cxn>
              <a:cxn ang="0">
                <a:pos x="connsiteX1905" y="connsiteY1905"/>
              </a:cxn>
              <a:cxn ang="0">
                <a:pos x="connsiteX1906" y="connsiteY1906"/>
              </a:cxn>
              <a:cxn ang="0">
                <a:pos x="connsiteX1907" y="connsiteY1907"/>
              </a:cxn>
              <a:cxn ang="0">
                <a:pos x="connsiteX1908" y="connsiteY1908"/>
              </a:cxn>
              <a:cxn ang="0">
                <a:pos x="connsiteX1909" y="connsiteY1909"/>
              </a:cxn>
              <a:cxn ang="0">
                <a:pos x="connsiteX1910" y="connsiteY1910"/>
              </a:cxn>
              <a:cxn ang="0">
                <a:pos x="connsiteX1911" y="connsiteY1911"/>
              </a:cxn>
              <a:cxn ang="0">
                <a:pos x="connsiteX1912" y="connsiteY1912"/>
              </a:cxn>
              <a:cxn ang="0">
                <a:pos x="connsiteX1913" y="connsiteY1913"/>
              </a:cxn>
              <a:cxn ang="0">
                <a:pos x="connsiteX1914" y="connsiteY1914"/>
              </a:cxn>
              <a:cxn ang="0">
                <a:pos x="connsiteX1915" y="connsiteY1915"/>
              </a:cxn>
              <a:cxn ang="0">
                <a:pos x="connsiteX1916" y="connsiteY1916"/>
              </a:cxn>
              <a:cxn ang="0">
                <a:pos x="connsiteX1917" y="connsiteY1917"/>
              </a:cxn>
              <a:cxn ang="0">
                <a:pos x="connsiteX1918" y="connsiteY1918"/>
              </a:cxn>
              <a:cxn ang="0">
                <a:pos x="connsiteX1919" y="connsiteY1919"/>
              </a:cxn>
              <a:cxn ang="0">
                <a:pos x="connsiteX1920" y="connsiteY1920"/>
              </a:cxn>
              <a:cxn ang="0">
                <a:pos x="connsiteX1921" y="connsiteY1921"/>
              </a:cxn>
              <a:cxn ang="0">
                <a:pos x="connsiteX1922" y="connsiteY1922"/>
              </a:cxn>
              <a:cxn ang="0">
                <a:pos x="connsiteX1923" y="connsiteY1923"/>
              </a:cxn>
              <a:cxn ang="0">
                <a:pos x="connsiteX1924" y="connsiteY1924"/>
              </a:cxn>
              <a:cxn ang="0">
                <a:pos x="connsiteX1925" y="connsiteY1925"/>
              </a:cxn>
              <a:cxn ang="0">
                <a:pos x="connsiteX1926" y="connsiteY1926"/>
              </a:cxn>
              <a:cxn ang="0">
                <a:pos x="connsiteX1927" y="connsiteY1927"/>
              </a:cxn>
              <a:cxn ang="0">
                <a:pos x="connsiteX1928" y="connsiteY1928"/>
              </a:cxn>
              <a:cxn ang="0">
                <a:pos x="connsiteX1929" y="connsiteY1929"/>
              </a:cxn>
              <a:cxn ang="0">
                <a:pos x="connsiteX1930" y="connsiteY1930"/>
              </a:cxn>
              <a:cxn ang="0">
                <a:pos x="connsiteX1931" y="connsiteY1931"/>
              </a:cxn>
              <a:cxn ang="0">
                <a:pos x="connsiteX1932" y="connsiteY1932"/>
              </a:cxn>
              <a:cxn ang="0">
                <a:pos x="connsiteX1933" y="connsiteY1933"/>
              </a:cxn>
              <a:cxn ang="0">
                <a:pos x="connsiteX1934" y="connsiteY1934"/>
              </a:cxn>
              <a:cxn ang="0">
                <a:pos x="connsiteX1935" y="connsiteY1935"/>
              </a:cxn>
              <a:cxn ang="0">
                <a:pos x="connsiteX1936" y="connsiteY1936"/>
              </a:cxn>
              <a:cxn ang="0">
                <a:pos x="connsiteX1937" y="connsiteY1937"/>
              </a:cxn>
              <a:cxn ang="0">
                <a:pos x="connsiteX1938" y="connsiteY1938"/>
              </a:cxn>
              <a:cxn ang="0">
                <a:pos x="connsiteX1939" y="connsiteY1939"/>
              </a:cxn>
              <a:cxn ang="0">
                <a:pos x="connsiteX1940" y="connsiteY1940"/>
              </a:cxn>
              <a:cxn ang="0">
                <a:pos x="connsiteX1941" y="connsiteY1941"/>
              </a:cxn>
              <a:cxn ang="0">
                <a:pos x="connsiteX1942" y="connsiteY1942"/>
              </a:cxn>
              <a:cxn ang="0">
                <a:pos x="connsiteX1943" y="connsiteY1943"/>
              </a:cxn>
              <a:cxn ang="0">
                <a:pos x="connsiteX1944" y="connsiteY1944"/>
              </a:cxn>
              <a:cxn ang="0">
                <a:pos x="connsiteX1945" y="connsiteY1945"/>
              </a:cxn>
              <a:cxn ang="0">
                <a:pos x="connsiteX1946" y="connsiteY1946"/>
              </a:cxn>
              <a:cxn ang="0">
                <a:pos x="connsiteX1947" y="connsiteY1947"/>
              </a:cxn>
              <a:cxn ang="0">
                <a:pos x="connsiteX1948" y="connsiteY1948"/>
              </a:cxn>
              <a:cxn ang="0">
                <a:pos x="connsiteX1949" y="connsiteY1949"/>
              </a:cxn>
              <a:cxn ang="0">
                <a:pos x="connsiteX1950" y="connsiteY1950"/>
              </a:cxn>
              <a:cxn ang="0">
                <a:pos x="connsiteX1951" y="connsiteY1951"/>
              </a:cxn>
              <a:cxn ang="0">
                <a:pos x="connsiteX1952" y="connsiteY1952"/>
              </a:cxn>
              <a:cxn ang="0">
                <a:pos x="connsiteX1953" y="connsiteY1953"/>
              </a:cxn>
              <a:cxn ang="0">
                <a:pos x="connsiteX1954" y="connsiteY1954"/>
              </a:cxn>
              <a:cxn ang="0">
                <a:pos x="connsiteX1955" y="connsiteY1955"/>
              </a:cxn>
              <a:cxn ang="0">
                <a:pos x="connsiteX1956" y="connsiteY1956"/>
              </a:cxn>
              <a:cxn ang="0">
                <a:pos x="connsiteX1957" y="connsiteY1957"/>
              </a:cxn>
              <a:cxn ang="0">
                <a:pos x="connsiteX1958" y="connsiteY1958"/>
              </a:cxn>
              <a:cxn ang="0">
                <a:pos x="connsiteX1959" y="connsiteY1959"/>
              </a:cxn>
              <a:cxn ang="0">
                <a:pos x="connsiteX1960" y="connsiteY1960"/>
              </a:cxn>
              <a:cxn ang="0">
                <a:pos x="connsiteX1961" y="connsiteY1961"/>
              </a:cxn>
              <a:cxn ang="0">
                <a:pos x="connsiteX1962" y="connsiteY1962"/>
              </a:cxn>
              <a:cxn ang="0">
                <a:pos x="connsiteX1963" y="connsiteY1963"/>
              </a:cxn>
              <a:cxn ang="0">
                <a:pos x="connsiteX1964" y="connsiteY1964"/>
              </a:cxn>
              <a:cxn ang="0">
                <a:pos x="connsiteX1965" y="connsiteY1965"/>
              </a:cxn>
              <a:cxn ang="0">
                <a:pos x="connsiteX1966" y="connsiteY1966"/>
              </a:cxn>
              <a:cxn ang="0">
                <a:pos x="connsiteX1967" y="connsiteY1967"/>
              </a:cxn>
              <a:cxn ang="0">
                <a:pos x="connsiteX1968" y="connsiteY1968"/>
              </a:cxn>
              <a:cxn ang="0">
                <a:pos x="connsiteX1969" y="connsiteY1969"/>
              </a:cxn>
              <a:cxn ang="0">
                <a:pos x="connsiteX1970" y="connsiteY1970"/>
              </a:cxn>
              <a:cxn ang="0">
                <a:pos x="connsiteX1971" y="connsiteY1971"/>
              </a:cxn>
              <a:cxn ang="0">
                <a:pos x="connsiteX1972" y="connsiteY1972"/>
              </a:cxn>
              <a:cxn ang="0">
                <a:pos x="connsiteX1973" y="connsiteY1973"/>
              </a:cxn>
              <a:cxn ang="0">
                <a:pos x="connsiteX1974" y="connsiteY1974"/>
              </a:cxn>
              <a:cxn ang="0">
                <a:pos x="connsiteX1975" y="connsiteY1975"/>
              </a:cxn>
              <a:cxn ang="0">
                <a:pos x="connsiteX1976" y="connsiteY1976"/>
              </a:cxn>
              <a:cxn ang="0">
                <a:pos x="connsiteX1977" y="connsiteY1977"/>
              </a:cxn>
              <a:cxn ang="0">
                <a:pos x="connsiteX1978" y="connsiteY1978"/>
              </a:cxn>
              <a:cxn ang="0">
                <a:pos x="connsiteX1979" y="connsiteY1979"/>
              </a:cxn>
              <a:cxn ang="0">
                <a:pos x="connsiteX1980" y="connsiteY1980"/>
              </a:cxn>
              <a:cxn ang="0">
                <a:pos x="connsiteX1981" y="connsiteY1981"/>
              </a:cxn>
              <a:cxn ang="0">
                <a:pos x="connsiteX1982" y="connsiteY1982"/>
              </a:cxn>
              <a:cxn ang="0">
                <a:pos x="connsiteX1983" y="connsiteY1983"/>
              </a:cxn>
              <a:cxn ang="0">
                <a:pos x="connsiteX1984" y="connsiteY1984"/>
              </a:cxn>
              <a:cxn ang="0">
                <a:pos x="connsiteX1985" y="connsiteY1985"/>
              </a:cxn>
              <a:cxn ang="0">
                <a:pos x="connsiteX1986" y="connsiteY1986"/>
              </a:cxn>
              <a:cxn ang="0">
                <a:pos x="connsiteX1987" y="connsiteY1987"/>
              </a:cxn>
              <a:cxn ang="0">
                <a:pos x="connsiteX1988" y="connsiteY1988"/>
              </a:cxn>
              <a:cxn ang="0">
                <a:pos x="connsiteX1989" y="connsiteY1989"/>
              </a:cxn>
              <a:cxn ang="0">
                <a:pos x="connsiteX1990" y="connsiteY1990"/>
              </a:cxn>
              <a:cxn ang="0">
                <a:pos x="connsiteX1991" y="connsiteY1991"/>
              </a:cxn>
              <a:cxn ang="0">
                <a:pos x="connsiteX1992" y="connsiteY1992"/>
              </a:cxn>
              <a:cxn ang="0">
                <a:pos x="connsiteX1993" y="connsiteY1993"/>
              </a:cxn>
              <a:cxn ang="0">
                <a:pos x="connsiteX1994" y="connsiteY1994"/>
              </a:cxn>
              <a:cxn ang="0">
                <a:pos x="connsiteX1995" y="connsiteY1995"/>
              </a:cxn>
              <a:cxn ang="0">
                <a:pos x="connsiteX1996" y="connsiteY1996"/>
              </a:cxn>
              <a:cxn ang="0">
                <a:pos x="connsiteX1997" y="connsiteY1997"/>
              </a:cxn>
              <a:cxn ang="0">
                <a:pos x="connsiteX1998" y="connsiteY1998"/>
              </a:cxn>
              <a:cxn ang="0">
                <a:pos x="connsiteX1999" y="connsiteY1999"/>
              </a:cxn>
              <a:cxn ang="0">
                <a:pos x="connsiteX2000" y="connsiteY2000"/>
              </a:cxn>
              <a:cxn ang="0">
                <a:pos x="connsiteX2001" y="connsiteY2001"/>
              </a:cxn>
              <a:cxn ang="0">
                <a:pos x="connsiteX2002" y="connsiteY2002"/>
              </a:cxn>
              <a:cxn ang="0">
                <a:pos x="connsiteX2003" y="connsiteY2003"/>
              </a:cxn>
              <a:cxn ang="0">
                <a:pos x="connsiteX2004" y="connsiteY2004"/>
              </a:cxn>
              <a:cxn ang="0">
                <a:pos x="connsiteX2005" y="connsiteY2005"/>
              </a:cxn>
              <a:cxn ang="0">
                <a:pos x="connsiteX2006" y="connsiteY2006"/>
              </a:cxn>
              <a:cxn ang="0">
                <a:pos x="connsiteX2007" y="connsiteY2007"/>
              </a:cxn>
              <a:cxn ang="0">
                <a:pos x="connsiteX2008" y="connsiteY2008"/>
              </a:cxn>
              <a:cxn ang="0">
                <a:pos x="connsiteX2009" y="connsiteY2009"/>
              </a:cxn>
              <a:cxn ang="0">
                <a:pos x="connsiteX2010" y="connsiteY2010"/>
              </a:cxn>
              <a:cxn ang="0">
                <a:pos x="connsiteX2011" y="connsiteY2011"/>
              </a:cxn>
              <a:cxn ang="0">
                <a:pos x="connsiteX2012" y="connsiteY2012"/>
              </a:cxn>
              <a:cxn ang="0">
                <a:pos x="connsiteX2013" y="connsiteY2013"/>
              </a:cxn>
              <a:cxn ang="0">
                <a:pos x="connsiteX2014" y="connsiteY2014"/>
              </a:cxn>
              <a:cxn ang="0">
                <a:pos x="connsiteX2015" y="connsiteY2015"/>
              </a:cxn>
              <a:cxn ang="0">
                <a:pos x="connsiteX2016" y="connsiteY2016"/>
              </a:cxn>
              <a:cxn ang="0">
                <a:pos x="connsiteX2017" y="connsiteY2017"/>
              </a:cxn>
              <a:cxn ang="0">
                <a:pos x="connsiteX2018" y="connsiteY2018"/>
              </a:cxn>
              <a:cxn ang="0">
                <a:pos x="connsiteX2019" y="connsiteY2019"/>
              </a:cxn>
              <a:cxn ang="0">
                <a:pos x="connsiteX2020" y="connsiteY2020"/>
              </a:cxn>
              <a:cxn ang="0">
                <a:pos x="connsiteX2021" y="connsiteY2021"/>
              </a:cxn>
              <a:cxn ang="0">
                <a:pos x="connsiteX2022" y="connsiteY2022"/>
              </a:cxn>
              <a:cxn ang="0">
                <a:pos x="connsiteX2023" y="connsiteY2023"/>
              </a:cxn>
              <a:cxn ang="0">
                <a:pos x="connsiteX2024" y="connsiteY2024"/>
              </a:cxn>
              <a:cxn ang="0">
                <a:pos x="connsiteX2025" y="connsiteY2025"/>
              </a:cxn>
              <a:cxn ang="0">
                <a:pos x="connsiteX2026" y="connsiteY2026"/>
              </a:cxn>
              <a:cxn ang="0">
                <a:pos x="connsiteX2027" y="connsiteY2027"/>
              </a:cxn>
              <a:cxn ang="0">
                <a:pos x="connsiteX2028" y="connsiteY2028"/>
              </a:cxn>
              <a:cxn ang="0">
                <a:pos x="connsiteX2029" y="connsiteY2029"/>
              </a:cxn>
              <a:cxn ang="0">
                <a:pos x="connsiteX2030" y="connsiteY2030"/>
              </a:cxn>
              <a:cxn ang="0">
                <a:pos x="connsiteX2031" y="connsiteY2031"/>
              </a:cxn>
              <a:cxn ang="0">
                <a:pos x="connsiteX2032" y="connsiteY2032"/>
              </a:cxn>
              <a:cxn ang="0">
                <a:pos x="connsiteX2033" y="connsiteY2033"/>
              </a:cxn>
              <a:cxn ang="0">
                <a:pos x="connsiteX2034" y="connsiteY2034"/>
              </a:cxn>
              <a:cxn ang="0">
                <a:pos x="connsiteX2035" y="connsiteY2035"/>
              </a:cxn>
              <a:cxn ang="0">
                <a:pos x="connsiteX2036" y="connsiteY2036"/>
              </a:cxn>
              <a:cxn ang="0">
                <a:pos x="connsiteX2037" y="connsiteY2037"/>
              </a:cxn>
              <a:cxn ang="0">
                <a:pos x="connsiteX2038" y="connsiteY2038"/>
              </a:cxn>
              <a:cxn ang="0">
                <a:pos x="connsiteX2039" y="connsiteY2039"/>
              </a:cxn>
              <a:cxn ang="0">
                <a:pos x="connsiteX2040" y="connsiteY2040"/>
              </a:cxn>
              <a:cxn ang="0">
                <a:pos x="connsiteX2041" y="connsiteY2041"/>
              </a:cxn>
              <a:cxn ang="0">
                <a:pos x="connsiteX2042" y="connsiteY2042"/>
              </a:cxn>
              <a:cxn ang="0">
                <a:pos x="connsiteX2043" y="connsiteY2043"/>
              </a:cxn>
              <a:cxn ang="0">
                <a:pos x="connsiteX2044" y="connsiteY2044"/>
              </a:cxn>
              <a:cxn ang="0">
                <a:pos x="connsiteX2045" y="connsiteY2045"/>
              </a:cxn>
              <a:cxn ang="0">
                <a:pos x="connsiteX2046" y="connsiteY2046"/>
              </a:cxn>
              <a:cxn ang="0">
                <a:pos x="connsiteX2047" y="connsiteY2047"/>
              </a:cxn>
              <a:cxn ang="0">
                <a:pos x="connsiteX2048" y="connsiteY2048"/>
              </a:cxn>
              <a:cxn ang="0">
                <a:pos x="connsiteX2049" y="connsiteY2049"/>
              </a:cxn>
              <a:cxn ang="0">
                <a:pos x="connsiteX2050" y="connsiteY2050"/>
              </a:cxn>
              <a:cxn ang="0">
                <a:pos x="connsiteX2051" y="connsiteY2051"/>
              </a:cxn>
              <a:cxn ang="0">
                <a:pos x="connsiteX2052" y="connsiteY2052"/>
              </a:cxn>
              <a:cxn ang="0">
                <a:pos x="connsiteX2053" y="connsiteY2053"/>
              </a:cxn>
              <a:cxn ang="0">
                <a:pos x="connsiteX2054" y="connsiteY2054"/>
              </a:cxn>
              <a:cxn ang="0">
                <a:pos x="connsiteX2055" y="connsiteY2055"/>
              </a:cxn>
              <a:cxn ang="0">
                <a:pos x="connsiteX2056" y="connsiteY2056"/>
              </a:cxn>
              <a:cxn ang="0">
                <a:pos x="connsiteX2057" y="connsiteY2057"/>
              </a:cxn>
              <a:cxn ang="0">
                <a:pos x="connsiteX2058" y="connsiteY2058"/>
              </a:cxn>
              <a:cxn ang="0">
                <a:pos x="connsiteX2059" y="connsiteY2059"/>
              </a:cxn>
              <a:cxn ang="0">
                <a:pos x="connsiteX2060" y="connsiteY2060"/>
              </a:cxn>
              <a:cxn ang="0">
                <a:pos x="connsiteX2061" y="connsiteY2061"/>
              </a:cxn>
              <a:cxn ang="0">
                <a:pos x="connsiteX2062" y="connsiteY2062"/>
              </a:cxn>
              <a:cxn ang="0">
                <a:pos x="connsiteX2063" y="connsiteY2063"/>
              </a:cxn>
              <a:cxn ang="0">
                <a:pos x="connsiteX2064" y="connsiteY2064"/>
              </a:cxn>
              <a:cxn ang="0">
                <a:pos x="connsiteX2065" y="connsiteY2065"/>
              </a:cxn>
              <a:cxn ang="0">
                <a:pos x="connsiteX2066" y="connsiteY2066"/>
              </a:cxn>
              <a:cxn ang="0">
                <a:pos x="connsiteX2067" y="connsiteY2067"/>
              </a:cxn>
              <a:cxn ang="0">
                <a:pos x="connsiteX2068" y="connsiteY2068"/>
              </a:cxn>
              <a:cxn ang="0">
                <a:pos x="connsiteX2069" y="connsiteY2069"/>
              </a:cxn>
              <a:cxn ang="0">
                <a:pos x="connsiteX2070" y="connsiteY2070"/>
              </a:cxn>
              <a:cxn ang="0">
                <a:pos x="connsiteX2071" y="connsiteY2071"/>
              </a:cxn>
              <a:cxn ang="0">
                <a:pos x="connsiteX2072" y="connsiteY2072"/>
              </a:cxn>
              <a:cxn ang="0">
                <a:pos x="connsiteX2073" y="connsiteY2073"/>
              </a:cxn>
              <a:cxn ang="0">
                <a:pos x="connsiteX2074" y="connsiteY2074"/>
              </a:cxn>
              <a:cxn ang="0">
                <a:pos x="connsiteX2075" y="connsiteY2075"/>
              </a:cxn>
              <a:cxn ang="0">
                <a:pos x="connsiteX2076" y="connsiteY2076"/>
              </a:cxn>
              <a:cxn ang="0">
                <a:pos x="connsiteX2077" y="connsiteY2077"/>
              </a:cxn>
              <a:cxn ang="0">
                <a:pos x="connsiteX2078" y="connsiteY2078"/>
              </a:cxn>
              <a:cxn ang="0">
                <a:pos x="connsiteX2079" y="connsiteY2079"/>
              </a:cxn>
              <a:cxn ang="0">
                <a:pos x="connsiteX2080" y="connsiteY2080"/>
              </a:cxn>
              <a:cxn ang="0">
                <a:pos x="connsiteX2081" y="connsiteY2081"/>
              </a:cxn>
              <a:cxn ang="0">
                <a:pos x="connsiteX2082" y="connsiteY2082"/>
              </a:cxn>
              <a:cxn ang="0">
                <a:pos x="connsiteX2083" y="connsiteY2083"/>
              </a:cxn>
              <a:cxn ang="0">
                <a:pos x="connsiteX2084" y="connsiteY2084"/>
              </a:cxn>
              <a:cxn ang="0">
                <a:pos x="connsiteX2085" y="connsiteY2085"/>
              </a:cxn>
              <a:cxn ang="0">
                <a:pos x="connsiteX2086" y="connsiteY2086"/>
              </a:cxn>
              <a:cxn ang="0">
                <a:pos x="connsiteX2087" y="connsiteY2087"/>
              </a:cxn>
              <a:cxn ang="0">
                <a:pos x="connsiteX2088" y="connsiteY2088"/>
              </a:cxn>
              <a:cxn ang="0">
                <a:pos x="connsiteX2089" y="connsiteY2089"/>
              </a:cxn>
              <a:cxn ang="0">
                <a:pos x="connsiteX2090" y="connsiteY2090"/>
              </a:cxn>
              <a:cxn ang="0">
                <a:pos x="connsiteX2091" y="connsiteY2091"/>
              </a:cxn>
              <a:cxn ang="0">
                <a:pos x="connsiteX2092" y="connsiteY2092"/>
              </a:cxn>
              <a:cxn ang="0">
                <a:pos x="connsiteX2093" y="connsiteY2093"/>
              </a:cxn>
              <a:cxn ang="0">
                <a:pos x="connsiteX2094" y="connsiteY2094"/>
              </a:cxn>
              <a:cxn ang="0">
                <a:pos x="connsiteX2095" y="connsiteY2095"/>
              </a:cxn>
              <a:cxn ang="0">
                <a:pos x="connsiteX2096" y="connsiteY2096"/>
              </a:cxn>
              <a:cxn ang="0">
                <a:pos x="connsiteX2097" y="connsiteY2097"/>
              </a:cxn>
              <a:cxn ang="0">
                <a:pos x="connsiteX2098" y="connsiteY2098"/>
              </a:cxn>
              <a:cxn ang="0">
                <a:pos x="connsiteX2099" y="connsiteY2099"/>
              </a:cxn>
              <a:cxn ang="0">
                <a:pos x="connsiteX2100" y="connsiteY2100"/>
              </a:cxn>
              <a:cxn ang="0">
                <a:pos x="connsiteX2101" y="connsiteY2101"/>
              </a:cxn>
              <a:cxn ang="0">
                <a:pos x="connsiteX2102" y="connsiteY2102"/>
              </a:cxn>
              <a:cxn ang="0">
                <a:pos x="connsiteX2103" y="connsiteY2103"/>
              </a:cxn>
              <a:cxn ang="0">
                <a:pos x="connsiteX2104" y="connsiteY2104"/>
              </a:cxn>
              <a:cxn ang="0">
                <a:pos x="connsiteX2105" y="connsiteY2105"/>
              </a:cxn>
              <a:cxn ang="0">
                <a:pos x="connsiteX2106" y="connsiteY2106"/>
              </a:cxn>
              <a:cxn ang="0">
                <a:pos x="connsiteX2107" y="connsiteY2107"/>
              </a:cxn>
              <a:cxn ang="0">
                <a:pos x="connsiteX2108" y="connsiteY2108"/>
              </a:cxn>
              <a:cxn ang="0">
                <a:pos x="connsiteX2109" y="connsiteY2109"/>
              </a:cxn>
              <a:cxn ang="0">
                <a:pos x="connsiteX2110" y="connsiteY2110"/>
              </a:cxn>
              <a:cxn ang="0">
                <a:pos x="connsiteX2111" y="connsiteY2111"/>
              </a:cxn>
              <a:cxn ang="0">
                <a:pos x="connsiteX2112" y="connsiteY2112"/>
              </a:cxn>
              <a:cxn ang="0">
                <a:pos x="connsiteX2113" y="connsiteY2113"/>
              </a:cxn>
              <a:cxn ang="0">
                <a:pos x="connsiteX2114" y="connsiteY2114"/>
              </a:cxn>
              <a:cxn ang="0">
                <a:pos x="connsiteX2115" y="connsiteY2115"/>
              </a:cxn>
              <a:cxn ang="0">
                <a:pos x="connsiteX2116" y="connsiteY2116"/>
              </a:cxn>
              <a:cxn ang="0">
                <a:pos x="connsiteX2117" y="connsiteY2117"/>
              </a:cxn>
              <a:cxn ang="0">
                <a:pos x="connsiteX2118" y="connsiteY2118"/>
              </a:cxn>
              <a:cxn ang="0">
                <a:pos x="connsiteX2119" y="connsiteY2119"/>
              </a:cxn>
              <a:cxn ang="0">
                <a:pos x="connsiteX2120" y="connsiteY2120"/>
              </a:cxn>
              <a:cxn ang="0">
                <a:pos x="connsiteX2121" y="connsiteY2121"/>
              </a:cxn>
              <a:cxn ang="0">
                <a:pos x="connsiteX2122" y="connsiteY2122"/>
              </a:cxn>
              <a:cxn ang="0">
                <a:pos x="connsiteX2123" y="connsiteY2123"/>
              </a:cxn>
              <a:cxn ang="0">
                <a:pos x="connsiteX2124" y="connsiteY2124"/>
              </a:cxn>
              <a:cxn ang="0">
                <a:pos x="connsiteX2125" y="connsiteY2125"/>
              </a:cxn>
              <a:cxn ang="0">
                <a:pos x="connsiteX2126" y="connsiteY2126"/>
              </a:cxn>
              <a:cxn ang="0">
                <a:pos x="connsiteX2127" y="connsiteY2127"/>
              </a:cxn>
              <a:cxn ang="0">
                <a:pos x="connsiteX2128" y="connsiteY2128"/>
              </a:cxn>
              <a:cxn ang="0">
                <a:pos x="connsiteX2129" y="connsiteY2129"/>
              </a:cxn>
              <a:cxn ang="0">
                <a:pos x="connsiteX2130" y="connsiteY2130"/>
              </a:cxn>
              <a:cxn ang="0">
                <a:pos x="connsiteX2131" y="connsiteY2131"/>
              </a:cxn>
              <a:cxn ang="0">
                <a:pos x="connsiteX2132" y="connsiteY2132"/>
              </a:cxn>
              <a:cxn ang="0">
                <a:pos x="connsiteX2133" y="connsiteY2133"/>
              </a:cxn>
              <a:cxn ang="0">
                <a:pos x="connsiteX2134" y="connsiteY2134"/>
              </a:cxn>
              <a:cxn ang="0">
                <a:pos x="connsiteX2135" y="connsiteY2135"/>
              </a:cxn>
              <a:cxn ang="0">
                <a:pos x="connsiteX2136" y="connsiteY2136"/>
              </a:cxn>
              <a:cxn ang="0">
                <a:pos x="connsiteX2137" y="connsiteY2137"/>
              </a:cxn>
              <a:cxn ang="0">
                <a:pos x="connsiteX2138" y="connsiteY2138"/>
              </a:cxn>
              <a:cxn ang="0">
                <a:pos x="connsiteX2139" y="connsiteY2139"/>
              </a:cxn>
              <a:cxn ang="0">
                <a:pos x="connsiteX2140" y="connsiteY2140"/>
              </a:cxn>
              <a:cxn ang="0">
                <a:pos x="connsiteX2141" y="connsiteY2141"/>
              </a:cxn>
              <a:cxn ang="0">
                <a:pos x="connsiteX2142" y="connsiteY2142"/>
              </a:cxn>
              <a:cxn ang="0">
                <a:pos x="connsiteX2143" y="connsiteY2143"/>
              </a:cxn>
              <a:cxn ang="0">
                <a:pos x="connsiteX2144" y="connsiteY2144"/>
              </a:cxn>
              <a:cxn ang="0">
                <a:pos x="connsiteX2145" y="connsiteY2145"/>
              </a:cxn>
              <a:cxn ang="0">
                <a:pos x="connsiteX2146" y="connsiteY2146"/>
              </a:cxn>
              <a:cxn ang="0">
                <a:pos x="connsiteX2147" y="connsiteY2147"/>
              </a:cxn>
              <a:cxn ang="0">
                <a:pos x="connsiteX2148" y="connsiteY2148"/>
              </a:cxn>
              <a:cxn ang="0">
                <a:pos x="connsiteX2149" y="connsiteY2149"/>
              </a:cxn>
              <a:cxn ang="0">
                <a:pos x="connsiteX2150" y="connsiteY2150"/>
              </a:cxn>
              <a:cxn ang="0">
                <a:pos x="connsiteX2151" y="connsiteY2151"/>
              </a:cxn>
              <a:cxn ang="0">
                <a:pos x="connsiteX2152" y="connsiteY2152"/>
              </a:cxn>
              <a:cxn ang="0">
                <a:pos x="connsiteX2153" y="connsiteY2153"/>
              </a:cxn>
              <a:cxn ang="0">
                <a:pos x="connsiteX2154" y="connsiteY2154"/>
              </a:cxn>
              <a:cxn ang="0">
                <a:pos x="connsiteX2155" y="connsiteY2155"/>
              </a:cxn>
              <a:cxn ang="0">
                <a:pos x="connsiteX2156" y="connsiteY2156"/>
              </a:cxn>
              <a:cxn ang="0">
                <a:pos x="connsiteX2157" y="connsiteY2157"/>
              </a:cxn>
              <a:cxn ang="0">
                <a:pos x="connsiteX2158" y="connsiteY2158"/>
              </a:cxn>
              <a:cxn ang="0">
                <a:pos x="connsiteX2159" y="connsiteY2159"/>
              </a:cxn>
              <a:cxn ang="0">
                <a:pos x="connsiteX2160" y="connsiteY2160"/>
              </a:cxn>
              <a:cxn ang="0">
                <a:pos x="connsiteX2161" y="connsiteY2161"/>
              </a:cxn>
              <a:cxn ang="0">
                <a:pos x="connsiteX2162" y="connsiteY2162"/>
              </a:cxn>
              <a:cxn ang="0">
                <a:pos x="connsiteX2163" y="connsiteY2163"/>
              </a:cxn>
              <a:cxn ang="0">
                <a:pos x="connsiteX2164" y="connsiteY2164"/>
              </a:cxn>
              <a:cxn ang="0">
                <a:pos x="connsiteX2165" y="connsiteY2165"/>
              </a:cxn>
              <a:cxn ang="0">
                <a:pos x="connsiteX2166" y="connsiteY2166"/>
              </a:cxn>
              <a:cxn ang="0">
                <a:pos x="connsiteX2167" y="connsiteY2167"/>
              </a:cxn>
              <a:cxn ang="0">
                <a:pos x="connsiteX2168" y="connsiteY2168"/>
              </a:cxn>
              <a:cxn ang="0">
                <a:pos x="connsiteX2169" y="connsiteY2169"/>
              </a:cxn>
              <a:cxn ang="0">
                <a:pos x="connsiteX2170" y="connsiteY2170"/>
              </a:cxn>
              <a:cxn ang="0">
                <a:pos x="connsiteX2171" y="connsiteY2171"/>
              </a:cxn>
              <a:cxn ang="0">
                <a:pos x="connsiteX2172" y="connsiteY2172"/>
              </a:cxn>
              <a:cxn ang="0">
                <a:pos x="connsiteX2173" y="connsiteY2173"/>
              </a:cxn>
              <a:cxn ang="0">
                <a:pos x="connsiteX2174" y="connsiteY2174"/>
              </a:cxn>
              <a:cxn ang="0">
                <a:pos x="connsiteX2175" y="connsiteY2175"/>
              </a:cxn>
              <a:cxn ang="0">
                <a:pos x="connsiteX2176" y="connsiteY2176"/>
              </a:cxn>
              <a:cxn ang="0">
                <a:pos x="connsiteX2177" y="connsiteY2177"/>
              </a:cxn>
              <a:cxn ang="0">
                <a:pos x="connsiteX2178" y="connsiteY2178"/>
              </a:cxn>
              <a:cxn ang="0">
                <a:pos x="connsiteX2179" y="connsiteY2179"/>
              </a:cxn>
              <a:cxn ang="0">
                <a:pos x="connsiteX2180" y="connsiteY2180"/>
              </a:cxn>
              <a:cxn ang="0">
                <a:pos x="connsiteX2181" y="connsiteY2181"/>
              </a:cxn>
              <a:cxn ang="0">
                <a:pos x="connsiteX2182" y="connsiteY2182"/>
              </a:cxn>
              <a:cxn ang="0">
                <a:pos x="connsiteX2183" y="connsiteY2183"/>
              </a:cxn>
              <a:cxn ang="0">
                <a:pos x="connsiteX2184" y="connsiteY2184"/>
              </a:cxn>
              <a:cxn ang="0">
                <a:pos x="connsiteX2185" y="connsiteY2185"/>
              </a:cxn>
              <a:cxn ang="0">
                <a:pos x="connsiteX2186" y="connsiteY2186"/>
              </a:cxn>
              <a:cxn ang="0">
                <a:pos x="connsiteX2187" y="connsiteY2187"/>
              </a:cxn>
              <a:cxn ang="0">
                <a:pos x="connsiteX2188" y="connsiteY2188"/>
              </a:cxn>
              <a:cxn ang="0">
                <a:pos x="connsiteX2189" y="connsiteY2189"/>
              </a:cxn>
              <a:cxn ang="0">
                <a:pos x="connsiteX2190" y="connsiteY2190"/>
              </a:cxn>
              <a:cxn ang="0">
                <a:pos x="connsiteX2191" y="connsiteY2191"/>
              </a:cxn>
              <a:cxn ang="0">
                <a:pos x="connsiteX2192" y="connsiteY2192"/>
              </a:cxn>
              <a:cxn ang="0">
                <a:pos x="connsiteX2193" y="connsiteY2193"/>
              </a:cxn>
              <a:cxn ang="0">
                <a:pos x="connsiteX2194" y="connsiteY2194"/>
              </a:cxn>
              <a:cxn ang="0">
                <a:pos x="connsiteX2195" y="connsiteY2195"/>
              </a:cxn>
              <a:cxn ang="0">
                <a:pos x="connsiteX2196" y="connsiteY2196"/>
              </a:cxn>
              <a:cxn ang="0">
                <a:pos x="connsiteX2197" y="connsiteY2197"/>
              </a:cxn>
              <a:cxn ang="0">
                <a:pos x="connsiteX2198" y="connsiteY2198"/>
              </a:cxn>
              <a:cxn ang="0">
                <a:pos x="connsiteX2199" y="connsiteY2199"/>
              </a:cxn>
              <a:cxn ang="0">
                <a:pos x="connsiteX2200" y="connsiteY2200"/>
              </a:cxn>
              <a:cxn ang="0">
                <a:pos x="connsiteX2201" y="connsiteY2201"/>
              </a:cxn>
              <a:cxn ang="0">
                <a:pos x="connsiteX2202" y="connsiteY2202"/>
              </a:cxn>
              <a:cxn ang="0">
                <a:pos x="connsiteX2203" y="connsiteY2203"/>
              </a:cxn>
              <a:cxn ang="0">
                <a:pos x="connsiteX2204" y="connsiteY2204"/>
              </a:cxn>
              <a:cxn ang="0">
                <a:pos x="connsiteX2205" y="connsiteY2205"/>
              </a:cxn>
              <a:cxn ang="0">
                <a:pos x="connsiteX2206" y="connsiteY2206"/>
              </a:cxn>
              <a:cxn ang="0">
                <a:pos x="connsiteX2207" y="connsiteY2207"/>
              </a:cxn>
              <a:cxn ang="0">
                <a:pos x="connsiteX2208" y="connsiteY2208"/>
              </a:cxn>
              <a:cxn ang="0">
                <a:pos x="connsiteX2209" y="connsiteY2209"/>
              </a:cxn>
              <a:cxn ang="0">
                <a:pos x="connsiteX2210" y="connsiteY2210"/>
              </a:cxn>
              <a:cxn ang="0">
                <a:pos x="connsiteX2211" y="connsiteY2211"/>
              </a:cxn>
              <a:cxn ang="0">
                <a:pos x="connsiteX2212" y="connsiteY2212"/>
              </a:cxn>
              <a:cxn ang="0">
                <a:pos x="connsiteX2213" y="connsiteY2213"/>
              </a:cxn>
              <a:cxn ang="0">
                <a:pos x="connsiteX2214" y="connsiteY2214"/>
              </a:cxn>
              <a:cxn ang="0">
                <a:pos x="connsiteX2215" y="connsiteY2215"/>
              </a:cxn>
              <a:cxn ang="0">
                <a:pos x="connsiteX2216" y="connsiteY2216"/>
              </a:cxn>
              <a:cxn ang="0">
                <a:pos x="connsiteX2217" y="connsiteY2217"/>
              </a:cxn>
              <a:cxn ang="0">
                <a:pos x="connsiteX2218" y="connsiteY2218"/>
              </a:cxn>
              <a:cxn ang="0">
                <a:pos x="connsiteX2219" y="connsiteY2219"/>
              </a:cxn>
              <a:cxn ang="0">
                <a:pos x="connsiteX2220" y="connsiteY2220"/>
              </a:cxn>
              <a:cxn ang="0">
                <a:pos x="connsiteX2221" y="connsiteY2221"/>
              </a:cxn>
              <a:cxn ang="0">
                <a:pos x="connsiteX2222" y="connsiteY2222"/>
              </a:cxn>
              <a:cxn ang="0">
                <a:pos x="connsiteX2223" y="connsiteY2223"/>
              </a:cxn>
              <a:cxn ang="0">
                <a:pos x="connsiteX2224" y="connsiteY2224"/>
              </a:cxn>
              <a:cxn ang="0">
                <a:pos x="connsiteX2225" y="connsiteY2225"/>
              </a:cxn>
              <a:cxn ang="0">
                <a:pos x="connsiteX2226" y="connsiteY2226"/>
              </a:cxn>
              <a:cxn ang="0">
                <a:pos x="connsiteX2227" y="connsiteY2227"/>
              </a:cxn>
              <a:cxn ang="0">
                <a:pos x="connsiteX2228" y="connsiteY2228"/>
              </a:cxn>
              <a:cxn ang="0">
                <a:pos x="connsiteX2229" y="connsiteY2229"/>
              </a:cxn>
              <a:cxn ang="0">
                <a:pos x="connsiteX2230" y="connsiteY2230"/>
              </a:cxn>
              <a:cxn ang="0">
                <a:pos x="connsiteX2231" y="connsiteY2231"/>
              </a:cxn>
              <a:cxn ang="0">
                <a:pos x="connsiteX2232" y="connsiteY2232"/>
              </a:cxn>
              <a:cxn ang="0">
                <a:pos x="connsiteX2233" y="connsiteY2233"/>
              </a:cxn>
              <a:cxn ang="0">
                <a:pos x="connsiteX2234" y="connsiteY2234"/>
              </a:cxn>
              <a:cxn ang="0">
                <a:pos x="connsiteX2235" y="connsiteY2235"/>
              </a:cxn>
              <a:cxn ang="0">
                <a:pos x="connsiteX2236" y="connsiteY2236"/>
              </a:cxn>
              <a:cxn ang="0">
                <a:pos x="connsiteX2237" y="connsiteY2237"/>
              </a:cxn>
              <a:cxn ang="0">
                <a:pos x="connsiteX2238" y="connsiteY2238"/>
              </a:cxn>
              <a:cxn ang="0">
                <a:pos x="connsiteX2239" y="connsiteY2239"/>
              </a:cxn>
              <a:cxn ang="0">
                <a:pos x="connsiteX2240" y="connsiteY2240"/>
              </a:cxn>
              <a:cxn ang="0">
                <a:pos x="connsiteX2241" y="connsiteY2241"/>
              </a:cxn>
              <a:cxn ang="0">
                <a:pos x="connsiteX2242" y="connsiteY2242"/>
              </a:cxn>
              <a:cxn ang="0">
                <a:pos x="connsiteX2243" y="connsiteY2243"/>
              </a:cxn>
              <a:cxn ang="0">
                <a:pos x="connsiteX2244" y="connsiteY2244"/>
              </a:cxn>
              <a:cxn ang="0">
                <a:pos x="connsiteX2245" y="connsiteY2245"/>
              </a:cxn>
              <a:cxn ang="0">
                <a:pos x="connsiteX2246" y="connsiteY2246"/>
              </a:cxn>
              <a:cxn ang="0">
                <a:pos x="connsiteX2247" y="connsiteY2247"/>
              </a:cxn>
              <a:cxn ang="0">
                <a:pos x="connsiteX2248" y="connsiteY2248"/>
              </a:cxn>
              <a:cxn ang="0">
                <a:pos x="connsiteX2249" y="connsiteY2249"/>
              </a:cxn>
              <a:cxn ang="0">
                <a:pos x="connsiteX2250" y="connsiteY2250"/>
              </a:cxn>
              <a:cxn ang="0">
                <a:pos x="connsiteX2251" y="connsiteY2251"/>
              </a:cxn>
              <a:cxn ang="0">
                <a:pos x="connsiteX2252" y="connsiteY2252"/>
              </a:cxn>
              <a:cxn ang="0">
                <a:pos x="connsiteX2253" y="connsiteY2253"/>
              </a:cxn>
              <a:cxn ang="0">
                <a:pos x="connsiteX2254" y="connsiteY2254"/>
              </a:cxn>
              <a:cxn ang="0">
                <a:pos x="connsiteX2255" y="connsiteY2255"/>
              </a:cxn>
              <a:cxn ang="0">
                <a:pos x="connsiteX2256" y="connsiteY2256"/>
              </a:cxn>
              <a:cxn ang="0">
                <a:pos x="connsiteX2257" y="connsiteY2257"/>
              </a:cxn>
              <a:cxn ang="0">
                <a:pos x="connsiteX2258" y="connsiteY2258"/>
              </a:cxn>
              <a:cxn ang="0">
                <a:pos x="connsiteX2259" y="connsiteY2259"/>
              </a:cxn>
              <a:cxn ang="0">
                <a:pos x="connsiteX2260" y="connsiteY2260"/>
              </a:cxn>
              <a:cxn ang="0">
                <a:pos x="connsiteX2261" y="connsiteY2261"/>
              </a:cxn>
              <a:cxn ang="0">
                <a:pos x="connsiteX2262" y="connsiteY2262"/>
              </a:cxn>
              <a:cxn ang="0">
                <a:pos x="connsiteX2263" y="connsiteY2263"/>
              </a:cxn>
              <a:cxn ang="0">
                <a:pos x="connsiteX2264" y="connsiteY2264"/>
              </a:cxn>
              <a:cxn ang="0">
                <a:pos x="connsiteX2265" y="connsiteY2265"/>
              </a:cxn>
              <a:cxn ang="0">
                <a:pos x="connsiteX2266" y="connsiteY2266"/>
              </a:cxn>
              <a:cxn ang="0">
                <a:pos x="connsiteX2267" y="connsiteY2267"/>
              </a:cxn>
              <a:cxn ang="0">
                <a:pos x="connsiteX2268" y="connsiteY2268"/>
              </a:cxn>
              <a:cxn ang="0">
                <a:pos x="connsiteX2269" y="connsiteY2269"/>
              </a:cxn>
              <a:cxn ang="0">
                <a:pos x="connsiteX2270" y="connsiteY2270"/>
              </a:cxn>
              <a:cxn ang="0">
                <a:pos x="connsiteX2271" y="connsiteY2271"/>
              </a:cxn>
              <a:cxn ang="0">
                <a:pos x="connsiteX2272" y="connsiteY2272"/>
              </a:cxn>
              <a:cxn ang="0">
                <a:pos x="connsiteX2273" y="connsiteY2273"/>
              </a:cxn>
              <a:cxn ang="0">
                <a:pos x="connsiteX2274" y="connsiteY2274"/>
              </a:cxn>
              <a:cxn ang="0">
                <a:pos x="connsiteX2275" y="connsiteY2275"/>
              </a:cxn>
              <a:cxn ang="0">
                <a:pos x="connsiteX2276" y="connsiteY2276"/>
              </a:cxn>
              <a:cxn ang="0">
                <a:pos x="connsiteX2277" y="connsiteY2277"/>
              </a:cxn>
              <a:cxn ang="0">
                <a:pos x="connsiteX2278" y="connsiteY2278"/>
              </a:cxn>
              <a:cxn ang="0">
                <a:pos x="connsiteX2279" y="connsiteY2279"/>
              </a:cxn>
              <a:cxn ang="0">
                <a:pos x="connsiteX2280" y="connsiteY2280"/>
              </a:cxn>
              <a:cxn ang="0">
                <a:pos x="connsiteX2281" y="connsiteY2281"/>
              </a:cxn>
              <a:cxn ang="0">
                <a:pos x="connsiteX2282" y="connsiteY2282"/>
              </a:cxn>
              <a:cxn ang="0">
                <a:pos x="connsiteX2283" y="connsiteY2283"/>
              </a:cxn>
              <a:cxn ang="0">
                <a:pos x="connsiteX2284" y="connsiteY2284"/>
              </a:cxn>
              <a:cxn ang="0">
                <a:pos x="connsiteX2285" y="connsiteY2285"/>
              </a:cxn>
              <a:cxn ang="0">
                <a:pos x="connsiteX2286" y="connsiteY2286"/>
              </a:cxn>
              <a:cxn ang="0">
                <a:pos x="connsiteX2287" y="connsiteY2287"/>
              </a:cxn>
              <a:cxn ang="0">
                <a:pos x="connsiteX2288" y="connsiteY2288"/>
              </a:cxn>
              <a:cxn ang="0">
                <a:pos x="connsiteX2289" y="connsiteY2289"/>
              </a:cxn>
              <a:cxn ang="0">
                <a:pos x="connsiteX2290" y="connsiteY2290"/>
              </a:cxn>
              <a:cxn ang="0">
                <a:pos x="connsiteX2291" y="connsiteY2291"/>
              </a:cxn>
              <a:cxn ang="0">
                <a:pos x="connsiteX2292" y="connsiteY2292"/>
              </a:cxn>
              <a:cxn ang="0">
                <a:pos x="connsiteX2293" y="connsiteY2293"/>
              </a:cxn>
              <a:cxn ang="0">
                <a:pos x="connsiteX2294" y="connsiteY2294"/>
              </a:cxn>
              <a:cxn ang="0">
                <a:pos x="connsiteX2295" y="connsiteY2295"/>
              </a:cxn>
              <a:cxn ang="0">
                <a:pos x="connsiteX2296" y="connsiteY2296"/>
              </a:cxn>
              <a:cxn ang="0">
                <a:pos x="connsiteX2297" y="connsiteY2297"/>
              </a:cxn>
              <a:cxn ang="0">
                <a:pos x="connsiteX2298" y="connsiteY2298"/>
              </a:cxn>
              <a:cxn ang="0">
                <a:pos x="connsiteX2299" y="connsiteY2299"/>
              </a:cxn>
              <a:cxn ang="0">
                <a:pos x="connsiteX2300" y="connsiteY2300"/>
              </a:cxn>
              <a:cxn ang="0">
                <a:pos x="connsiteX2301" y="connsiteY2301"/>
              </a:cxn>
              <a:cxn ang="0">
                <a:pos x="connsiteX2302" y="connsiteY2302"/>
              </a:cxn>
              <a:cxn ang="0">
                <a:pos x="connsiteX2303" y="connsiteY2303"/>
              </a:cxn>
              <a:cxn ang="0">
                <a:pos x="connsiteX2304" y="connsiteY2304"/>
              </a:cxn>
              <a:cxn ang="0">
                <a:pos x="connsiteX2305" y="connsiteY2305"/>
              </a:cxn>
              <a:cxn ang="0">
                <a:pos x="connsiteX2306" y="connsiteY2306"/>
              </a:cxn>
              <a:cxn ang="0">
                <a:pos x="connsiteX2307" y="connsiteY2307"/>
              </a:cxn>
              <a:cxn ang="0">
                <a:pos x="connsiteX2308" y="connsiteY2308"/>
              </a:cxn>
              <a:cxn ang="0">
                <a:pos x="connsiteX2309" y="connsiteY2309"/>
              </a:cxn>
              <a:cxn ang="0">
                <a:pos x="connsiteX2310" y="connsiteY2310"/>
              </a:cxn>
              <a:cxn ang="0">
                <a:pos x="connsiteX2311" y="connsiteY2311"/>
              </a:cxn>
              <a:cxn ang="0">
                <a:pos x="connsiteX2312" y="connsiteY2312"/>
              </a:cxn>
              <a:cxn ang="0">
                <a:pos x="connsiteX2313" y="connsiteY2313"/>
              </a:cxn>
              <a:cxn ang="0">
                <a:pos x="connsiteX2314" y="connsiteY2314"/>
              </a:cxn>
              <a:cxn ang="0">
                <a:pos x="connsiteX2315" y="connsiteY2315"/>
              </a:cxn>
              <a:cxn ang="0">
                <a:pos x="connsiteX2316" y="connsiteY2316"/>
              </a:cxn>
              <a:cxn ang="0">
                <a:pos x="connsiteX2317" y="connsiteY2317"/>
              </a:cxn>
              <a:cxn ang="0">
                <a:pos x="connsiteX2318" y="connsiteY2318"/>
              </a:cxn>
              <a:cxn ang="0">
                <a:pos x="connsiteX2319" y="connsiteY2319"/>
              </a:cxn>
              <a:cxn ang="0">
                <a:pos x="connsiteX2320" y="connsiteY2320"/>
              </a:cxn>
              <a:cxn ang="0">
                <a:pos x="connsiteX2321" y="connsiteY2321"/>
              </a:cxn>
              <a:cxn ang="0">
                <a:pos x="connsiteX2322" y="connsiteY2322"/>
              </a:cxn>
              <a:cxn ang="0">
                <a:pos x="connsiteX2323" y="connsiteY2323"/>
              </a:cxn>
              <a:cxn ang="0">
                <a:pos x="connsiteX2324" y="connsiteY2324"/>
              </a:cxn>
              <a:cxn ang="0">
                <a:pos x="connsiteX2325" y="connsiteY2325"/>
              </a:cxn>
              <a:cxn ang="0">
                <a:pos x="connsiteX2326" y="connsiteY2326"/>
              </a:cxn>
              <a:cxn ang="0">
                <a:pos x="connsiteX2327" y="connsiteY2327"/>
              </a:cxn>
              <a:cxn ang="0">
                <a:pos x="connsiteX2328" y="connsiteY2328"/>
              </a:cxn>
              <a:cxn ang="0">
                <a:pos x="connsiteX2329" y="connsiteY2329"/>
              </a:cxn>
              <a:cxn ang="0">
                <a:pos x="connsiteX2330" y="connsiteY2330"/>
              </a:cxn>
              <a:cxn ang="0">
                <a:pos x="connsiteX2331" y="connsiteY2331"/>
              </a:cxn>
              <a:cxn ang="0">
                <a:pos x="connsiteX2332" y="connsiteY2332"/>
              </a:cxn>
              <a:cxn ang="0">
                <a:pos x="connsiteX2333" y="connsiteY2333"/>
              </a:cxn>
              <a:cxn ang="0">
                <a:pos x="connsiteX2334" y="connsiteY2334"/>
              </a:cxn>
              <a:cxn ang="0">
                <a:pos x="connsiteX2335" y="connsiteY2335"/>
              </a:cxn>
              <a:cxn ang="0">
                <a:pos x="connsiteX2336" y="connsiteY2336"/>
              </a:cxn>
              <a:cxn ang="0">
                <a:pos x="connsiteX2337" y="connsiteY2337"/>
              </a:cxn>
              <a:cxn ang="0">
                <a:pos x="connsiteX2338" y="connsiteY2338"/>
              </a:cxn>
              <a:cxn ang="0">
                <a:pos x="connsiteX2339" y="connsiteY2339"/>
              </a:cxn>
              <a:cxn ang="0">
                <a:pos x="connsiteX2340" y="connsiteY2340"/>
              </a:cxn>
              <a:cxn ang="0">
                <a:pos x="connsiteX2341" y="connsiteY2341"/>
              </a:cxn>
              <a:cxn ang="0">
                <a:pos x="connsiteX2342" y="connsiteY2342"/>
              </a:cxn>
              <a:cxn ang="0">
                <a:pos x="connsiteX2343" y="connsiteY2343"/>
              </a:cxn>
              <a:cxn ang="0">
                <a:pos x="connsiteX2344" y="connsiteY2344"/>
              </a:cxn>
              <a:cxn ang="0">
                <a:pos x="connsiteX2345" y="connsiteY2345"/>
              </a:cxn>
              <a:cxn ang="0">
                <a:pos x="connsiteX2346" y="connsiteY2346"/>
              </a:cxn>
              <a:cxn ang="0">
                <a:pos x="connsiteX2347" y="connsiteY2347"/>
              </a:cxn>
              <a:cxn ang="0">
                <a:pos x="connsiteX2348" y="connsiteY2348"/>
              </a:cxn>
              <a:cxn ang="0">
                <a:pos x="connsiteX2349" y="connsiteY2349"/>
              </a:cxn>
              <a:cxn ang="0">
                <a:pos x="connsiteX2350" y="connsiteY2350"/>
              </a:cxn>
              <a:cxn ang="0">
                <a:pos x="connsiteX2351" y="connsiteY2351"/>
              </a:cxn>
              <a:cxn ang="0">
                <a:pos x="connsiteX2352" y="connsiteY2352"/>
              </a:cxn>
              <a:cxn ang="0">
                <a:pos x="connsiteX2353" y="connsiteY2353"/>
              </a:cxn>
              <a:cxn ang="0">
                <a:pos x="connsiteX2354" y="connsiteY2354"/>
              </a:cxn>
              <a:cxn ang="0">
                <a:pos x="connsiteX2355" y="connsiteY2355"/>
              </a:cxn>
              <a:cxn ang="0">
                <a:pos x="connsiteX2356" y="connsiteY2356"/>
              </a:cxn>
              <a:cxn ang="0">
                <a:pos x="connsiteX2357" y="connsiteY2357"/>
              </a:cxn>
              <a:cxn ang="0">
                <a:pos x="connsiteX2358" y="connsiteY2358"/>
              </a:cxn>
              <a:cxn ang="0">
                <a:pos x="connsiteX2359" y="connsiteY2359"/>
              </a:cxn>
              <a:cxn ang="0">
                <a:pos x="connsiteX2360" y="connsiteY2360"/>
              </a:cxn>
              <a:cxn ang="0">
                <a:pos x="connsiteX2361" y="connsiteY2361"/>
              </a:cxn>
              <a:cxn ang="0">
                <a:pos x="connsiteX2362" y="connsiteY2362"/>
              </a:cxn>
              <a:cxn ang="0">
                <a:pos x="connsiteX2363" y="connsiteY2363"/>
              </a:cxn>
              <a:cxn ang="0">
                <a:pos x="connsiteX2364" y="connsiteY2364"/>
              </a:cxn>
              <a:cxn ang="0">
                <a:pos x="connsiteX2365" y="connsiteY2365"/>
              </a:cxn>
              <a:cxn ang="0">
                <a:pos x="connsiteX2366" y="connsiteY2366"/>
              </a:cxn>
              <a:cxn ang="0">
                <a:pos x="connsiteX2367" y="connsiteY2367"/>
              </a:cxn>
              <a:cxn ang="0">
                <a:pos x="connsiteX2368" y="connsiteY2368"/>
              </a:cxn>
              <a:cxn ang="0">
                <a:pos x="connsiteX2369" y="connsiteY2369"/>
              </a:cxn>
              <a:cxn ang="0">
                <a:pos x="connsiteX2370" y="connsiteY2370"/>
              </a:cxn>
              <a:cxn ang="0">
                <a:pos x="connsiteX2371" y="connsiteY2371"/>
              </a:cxn>
              <a:cxn ang="0">
                <a:pos x="connsiteX2372" y="connsiteY2372"/>
              </a:cxn>
              <a:cxn ang="0">
                <a:pos x="connsiteX2373" y="connsiteY2373"/>
              </a:cxn>
              <a:cxn ang="0">
                <a:pos x="connsiteX2374" y="connsiteY2374"/>
              </a:cxn>
              <a:cxn ang="0">
                <a:pos x="connsiteX2375" y="connsiteY2375"/>
              </a:cxn>
              <a:cxn ang="0">
                <a:pos x="connsiteX2376" y="connsiteY2376"/>
              </a:cxn>
              <a:cxn ang="0">
                <a:pos x="connsiteX2377" y="connsiteY2377"/>
              </a:cxn>
              <a:cxn ang="0">
                <a:pos x="connsiteX2378" y="connsiteY2378"/>
              </a:cxn>
              <a:cxn ang="0">
                <a:pos x="connsiteX2379" y="connsiteY2379"/>
              </a:cxn>
              <a:cxn ang="0">
                <a:pos x="connsiteX2380" y="connsiteY2380"/>
              </a:cxn>
              <a:cxn ang="0">
                <a:pos x="connsiteX2381" y="connsiteY2381"/>
              </a:cxn>
              <a:cxn ang="0">
                <a:pos x="connsiteX2382" y="connsiteY2382"/>
              </a:cxn>
              <a:cxn ang="0">
                <a:pos x="connsiteX2383" y="connsiteY2383"/>
              </a:cxn>
              <a:cxn ang="0">
                <a:pos x="connsiteX2384" y="connsiteY2384"/>
              </a:cxn>
              <a:cxn ang="0">
                <a:pos x="connsiteX2385" y="connsiteY2385"/>
              </a:cxn>
              <a:cxn ang="0">
                <a:pos x="connsiteX2386" y="connsiteY2386"/>
              </a:cxn>
              <a:cxn ang="0">
                <a:pos x="connsiteX2387" y="connsiteY2387"/>
              </a:cxn>
              <a:cxn ang="0">
                <a:pos x="connsiteX2388" y="connsiteY2388"/>
              </a:cxn>
              <a:cxn ang="0">
                <a:pos x="connsiteX2389" y="connsiteY2389"/>
              </a:cxn>
              <a:cxn ang="0">
                <a:pos x="connsiteX2390" y="connsiteY2390"/>
              </a:cxn>
              <a:cxn ang="0">
                <a:pos x="connsiteX2391" y="connsiteY2391"/>
              </a:cxn>
              <a:cxn ang="0">
                <a:pos x="connsiteX2392" y="connsiteY2392"/>
              </a:cxn>
              <a:cxn ang="0">
                <a:pos x="connsiteX2393" y="connsiteY2393"/>
              </a:cxn>
              <a:cxn ang="0">
                <a:pos x="connsiteX2394" y="connsiteY2394"/>
              </a:cxn>
              <a:cxn ang="0">
                <a:pos x="connsiteX2395" y="connsiteY2395"/>
              </a:cxn>
              <a:cxn ang="0">
                <a:pos x="connsiteX2396" y="connsiteY2396"/>
              </a:cxn>
              <a:cxn ang="0">
                <a:pos x="connsiteX2397" y="connsiteY2397"/>
              </a:cxn>
              <a:cxn ang="0">
                <a:pos x="connsiteX2398" y="connsiteY2398"/>
              </a:cxn>
              <a:cxn ang="0">
                <a:pos x="connsiteX2399" y="connsiteY2399"/>
              </a:cxn>
              <a:cxn ang="0">
                <a:pos x="connsiteX2400" y="connsiteY2400"/>
              </a:cxn>
              <a:cxn ang="0">
                <a:pos x="connsiteX2401" y="connsiteY2401"/>
              </a:cxn>
              <a:cxn ang="0">
                <a:pos x="connsiteX2402" y="connsiteY2402"/>
              </a:cxn>
              <a:cxn ang="0">
                <a:pos x="connsiteX2403" y="connsiteY2403"/>
              </a:cxn>
              <a:cxn ang="0">
                <a:pos x="connsiteX2404" y="connsiteY2404"/>
              </a:cxn>
              <a:cxn ang="0">
                <a:pos x="connsiteX2405" y="connsiteY2405"/>
              </a:cxn>
              <a:cxn ang="0">
                <a:pos x="connsiteX2406" y="connsiteY2406"/>
              </a:cxn>
              <a:cxn ang="0">
                <a:pos x="connsiteX2407" y="connsiteY2407"/>
              </a:cxn>
              <a:cxn ang="0">
                <a:pos x="connsiteX2408" y="connsiteY2408"/>
              </a:cxn>
              <a:cxn ang="0">
                <a:pos x="connsiteX2409" y="connsiteY2409"/>
              </a:cxn>
              <a:cxn ang="0">
                <a:pos x="connsiteX2410" y="connsiteY2410"/>
              </a:cxn>
              <a:cxn ang="0">
                <a:pos x="connsiteX2411" y="connsiteY2411"/>
              </a:cxn>
              <a:cxn ang="0">
                <a:pos x="connsiteX2412" y="connsiteY2412"/>
              </a:cxn>
              <a:cxn ang="0">
                <a:pos x="connsiteX2413" y="connsiteY2413"/>
              </a:cxn>
              <a:cxn ang="0">
                <a:pos x="connsiteX2414" y="connsiteY2414"/>
              </a:cxn>
              <a:cxn ang="0">
                <a:pos x="connsiteX2415" y="connsiteY2415"/>
              </a:cxn>
              <a:cxn ang="0">
                <a:pos x="connsiteX2416" y="connsiteY2416"/>
              </a:cxn>
              <a:cxn ang="0">
                <a:pos x="connsiteX2417" y="connsiteY2417"/>
              </a:cxn>
              <a:cxn ang="0">
                <a:pos x="connsiteX2418" y="connsiteY2418"/>
              </a:cxn>
              <a:cxn ang="0">
                <a:pos x="connsiteX2419" y="connsiteY2419"/>
              </a:cxn>
              <a:cxn ang="0">
                <a:pos x="connsiteX2420" y="connsiteY2420"/>
              </a:cxn>
              <a:cxn ang="0">
                <a:pos x="connsiteX2421" y="connsiteY2421"/>
              </a:cxn>
              <a:cxn ang="0">
                <a:pos x="connsiteX2422" y="connsiteY2422"/>
              </a:cxn>
              <a:cxn ang="0">
                <a:pos x="connsiteX2423" y="connsiteY2423"/>
              </a:cxn>
              <a:cxn ang="0">
                <a:pos x="connsiteX2424" y="connsiteY2424"/>
              </a:cxn>
              <a:cxn ang="0">
                <a:pos x="connsiteX2425" y="connsiteY2425"/>
              </a:cxn>
              <a:cxn ang="0">
                <a:pos x="connsiteX2426" y="connsiteY2426"/>
              </a:cxn>
              <a:cxn ang="0">
                <a:pos x="connsiteX2427" y="connsiteY2427"/>
              </a:cxn>
              <a:cxn ang="0">
                <a:pos x="connsiteX2428" y="connsiteY2428"/>
              </a:cxn>
              <a:cxn ang="0">
                <a:pos x="connsiteX2429" y="connsiteY2429"/>
              </a:cxn>
              <a:cxn ang="0">
                <a:pos x="connsiteX2430" y="connsiteY2430"/>
              </a:cxn>
              <a:cxn ang="0">
                <a:pos x="connsiteX2431" y="connsiteY2431"/>
              </a:cxn>
              <a:cxn ang="0">
                <a:pos x="connsiteX2432" y="connsiteY2432"/>
              </a:cxn>
              <a:cxn ang="0">
                <a:pos x="connsiteX2433" y="connsiteY2433"/>
              </a:cxn>
              <a:cxn ang="0">
                <a:pos x="connsiteX2434" y="connsiteY2434"/>
              </a:cxn>
              <a:cxn ang="0">
                <a:pos x="connsiteX2435" y="connsiteY2435"/>
              </a:cxn>
              <a:cxn ang="0">
                <a:pos x="connsiteX2436" y="connsiteY2436"/>
              </a:cxn>
              <a:cxn ang="0">
                <a:pos x="connsiteX2437" y="connsiteY2437"/>
              </a:cxn>
              <a:cxn ang="0">
                <a:pos x="connsiteX2438" y="connsiteY2438"/>
              </a:cxn>
              <a:cxn ang="0">
                <a:pos x="connsiteX2439" y="connsiteY2439"/>
              </a:cxn>
              <a:cxn ang="0">
                <a:pos x="connsiteX2440" y="connsiteY2440"/>
              </a:cxn>
              <a:cxn ang="0">
                <a:pos x="connsiteX2441" y="connsiteY2441"/>
              </a:cxn>
              <a:cxn ang="0">
                <a:pos x="connsiteX2442" y="connsiteY2442"/>
              </a:cxn>
              <a:cxn ang="0">
                <a:pos x="connsiteX2443" y="connsiteY2443"/>
              </a:cxn>
              <a:cxn ang="0">
                <a:pos x="connsiteX2444" y="connsiteY2444"/>
              </a:cxn>
              <a:cxn ang="0">
                <a:pos x="connsiteX2445" y="connsiteY2445"/>
              </a:cxn>
              <a:cxn ang="0">
                <a:pos x="connsiteX2446" y="connsiteY2446"/>
              </a:cxn>
              <a:cxn ang="0">
                <a:pos x="connsiteX2447" y="connsiteY2447"/>
              </a:cxn>
              <a:cxn ang="0">
                <a:pos x="connsiteX2448" y="connsiteY2448"/>
              </a:cxn>
              <a:cxn ang="0">
                <a:pos x="connsiteX2449" y="connsiteY2449"/>
              </a:cxn>
              <a:cxn ang="0">
                <a:pos x="connsiteX2450" y="connsiteY2450"/>
              </a:cxn>
              <a:cxn ang="0">
                <a:pos x="connsiteX2451" y="connsiteY2451"/>
              </a:cxn>
              <a:cxn ang="0">
                <a:pos x="connsiteX2452" y="connsiteY2452"/>
              </a:cxn>
              <a:cxn ang="0">
                <a:pos x="connsiteX2453" y="connsiteY2453"/>
              </a:cxn>
              <a:cxn ang="0">
                <a:pos x="connsiteX2454" y="connsiteY2454"/>
              </a:cxn>
              <a:cxn ang="0">
                <a:pos x="connsiteX2455" y="connsiteY2455"/>
              </a:cxn>
              <a:cxn ang="0">
                <a:pos x="connsiteX2456" y="connsiteY2456"/>
              </a:cxn>
              <a:cxn ang="0">
                <a:pos x="connsiteX2457" y="connsiteY2457"/>
              </a:cxn>
              <a:cxn ang="0">
                <a:pos x="connsiteX2458" y="connsiteY2458"/>
              </a:cxn>
              <a:cxn ang="0">
                <a:pos x="connsiteX2459" y="connsiteY2459"/>
              </a:cxn>
              <a:cxn ang="0">
                <a:pos x="connsiteX2460" y="connsiteY2460"/>
              </a:cxn>
              <a:cxn ang="0">
                <a:pos x="connsiteX2461" y="connsiteY2461"/>
              </a:cxn>
              <a:cxn ang="0">
                <a:pos x="connsiteX2462" y="connsiteY2462"/>
              </a:cxn>
              <a:cxn ang="0">
                <a:pos x="connsiteX2463" y="connsiteY2463"/>
              </a:cxn>
              <a:cxn ang="0">
                <a:pos x="connsiteX2464" y="connsiteY2464"/>
              </a:cxn>
              <a:cxn ang="0">
                <a:pos x="connsiteX2465" y="connsiteY2465"/>
              </a:cxn>
              <a:cxn ang="0">
                <a:pos x="connsiteX2466" y="connsiteY2466"/>
              </a:cxn>
              <a:cxn ang="0">
                <a:pos x="connsiteX2467" y="connsiteY2467"/>
              </a:cxn>
              <a:cxn ang="0">
                <a:pos x="connsiteX2468" y="connsiteY2468"/>
              </a:cxn>
              <a:cxn ang="0">
                <a:pos x="connsiteX2469" y="connsiteY2469"/>
              </a:cxn>
              <a:cxn ang="0">
                <a:pos x="connsiteX2470" y="connsiteY2470"/>
              </a:cxn>
              <a:cxn ang="0">
                <a:pos x="connsiteX2471" y="connsiteY2471"/>
              </a:cxn>
              <a:cxn ang="0">
                <a:pos x="connsiteX2472" y="connsiteY2472"/>
              </a:cxn>
              <a:cxn ang="0">
                <a:pos x="connsiteX2473" y="connsiteY2473"/>
              </a:cxn>
              <a:cxn ang="0">
                <a:pos x="connsiteX2474" y="connsiteY2474"/>
              </a:cxn>
              <a:cxn ang="0">
                <a:pos x="connsiteX2475" y="connsiteY2475"/>
              </a:cxn>
              <a:cxn ang="0">
                <a:pos x="connsiteX2476" y="connsiteY2476"/>
              </a:cxn>
              <a:cxn ang="0">
                <a:pos x="connsiteX2477" y="connsiteY2477"/>
              </a:cxn>
              <a:cxn ang="0">
                <a:pos x="connsiteX2478" y="connsiteY2478"/>
              </a:cxn>
              <a:cxn ang="0">
                <a:pos x="connsiteX2479" y="connsiteY2479"/>
              </a:cxn>
              <a:cxn ang="0">
                <a:pos x="connsiteX2480" y="connsiteY2480"/>
              </a:cxn>
              <a:cxn ang="0">
                <a:pos x="connsiteX2481" y="connsiteY2481"/>
              </a:cxn>
              <a:cxn ang="0">
                <a:pos x="connsiteX2482" y="connsiteY2482"/>
              </a:cxn>
              <a:cxn ang="0">
                <a:pos x="connsiteX2483" y="connsiteY2483"/>
              </a:cxn>
              <a:cxn ang="0">
                <a:pos x="connsiteX2484" y="connsiteY2484"/>
              </a:cxn>
              <a:cxn ang="0">
                <a:pos x="connsiteX2485" y="connsiteY2485"/>
              </a:cxn>
              <a:cxn ang="0">
                <a:pos x="connsiteX2486" y="connsiteY2486"/>
              </a:cxn>
              <a:cxn ang="0">
                <a:pos x="connsiteX2487" y="connsiteY2487"/>
              </a:cxn>
              <a:cxn ang="0">
                <a:pos x="connsiteX2488" y="connsiteY2488"/>
              </a:cxn>
              <a:cxn ang="0">
                <a:pos x="connsiteX2489" y="connsiteY2489"/>
              </a:cxn>
              <a:cxn ang="0">
                <a:pos x="connsiteX2490" y="connsiteY2490"/>
              </a:cxn>
              <a:cxn ang="0">
                <a:pos x="connsiteX2491" y="connsiteY2491"/>
              </a:cxn>
              <a:cxn ang="0">
                <a:pos x="connsiteX2492" y="connsiteY2492"/>
              </a:cxn>
              <a:cxn ang="0">
                <a:pos x="connsiteX2493" y="connsiteY2493"/>
              </a:cxn>
              <a:cxn ang="0">
                <a:pos x="connsiteX2494" y="connsiteY2494"/>
              </a:cxn>
              <a:cxn ang="0">
                <a:pos x="connsiteX2495" y="connsiteY2495"/>
              </a:cxn>
              <a:cxn ang="0">
                <a:pos x="connsiteX2496" y="connsiteY2496"/>
              </a:cxn>
              <a:cxn ang="0">
                <a:pos x="connsiteX2497" y="connsiteY2497"/>
              </a:cxn>
              <a:cxn ang="0">
                <a:pos x="connsiteX2498" y="connsiteY2498"/>
              </a:cxn>
              <a:cxn ang="0">
                <a:pos x="connsiteX2499" y="connsiteY2499"/>
              </a:cxn>
              <a:cxn ang="0">
                <a:pos x="connsiteX2500" y="connsiteY2500"/>
              </a:cxn>
              <a:cxn ang="0">
                <a:pos x="connsiteX2501" y="connsiteY2501"/>
              </a:cxn>
              <a:cxn ang="0">
                <a:pos x="connsiteX2502" y="connsiteY2502"/>
              </a:cxn>
              <a:cxn ang="0">
                <a:pos x="connsiteX2503" y="connsiteY2503"/>
              </a:cxn>
              <a:cxn ang="0">
                <a:pos x="connsiteX2504" y="connsiteY2504"/>
              </a:cxn>
              <a:cxn ang="0">
                <a:pos x="connsiteX2505" y="connsiteY2505"/>
              </a:cxn>
              <a:cxn ang="0">
                <a:pos x="connsiteX2506" y="connsiteY2506"/>
              </a:cxn>
              <a:cxn ang="0">
                <a:pos x="connsiteX2507" y="connsiteY2507"/>
              </a:cxn>
              <a:cxn ang="0">
                <a:pos x="connsiteX2508" y="connsiteY2508"/>
              </a:cxn>
              <a:cxn ang="0">
                <a:pos x="connsiteX2509" y="connsiteY2509"/>
              </a:cxn>
              <a:cxn ang="0">
                <a:pos x="connsiteX2510" y="connsiteY2510"/>
              </a:cxn>
              <a:cxn ang="0">
                <a:pos x="connsiteX2511" y="connsiteY2511"/>
              </a:cxn>
              <a:cxn ang="0">
                <a:pos x="connsiteX2512" y="connsiteY2512"/>
              </a:cxn>
              <a:cxn ang="0">
                <a:pos x="connsiteX2513" y="connsiteY2513"/>
              </a:cxn>
              <a:cxn ang="0">
                <a:pos x="connsiteX2514" y="connsiteY2514"/>
              </a:cxn>
              <a:cxn ang="0">
                <a:pos x="connsiteX2515" y="connsiteY2515"/>
              </a:cxn>
              <a:cxn ang="0">
                <a:pos x="connsiteX2516" y="connsiteY2516"/>
              </a:cxn>
              <a:cxn ang="0">
                <a:pos x="connsiteX2517" y="connsiteY2517"/>
              </a:cxn>
              <a:cxn ang="0">
                <a:pos x="connsiteX2518" y="connsiteY2518"/>
              </a:cxn>
              <a:cxn ang="0">
                <a:pos x="connsiteX2519" y="connsiteY2519"/>
              </a:cxn>
              <a:cxn ang="0">
                <a:pos x="connsiteX2520" y="connsiteY2520"/>
              </a:cxn>
              <a:cxn ang="0">
                <a:pos x="connsiteX2521" y="connsiteY2521"/>
              </a:cxn>
              <a:cxn ang="0">
                <a:pos x="connsiteX2522" y="connsiteY2522"/>
              </a:cxn>
              <a:cxn ang="0">
                <a:pos x="connsiteX2523" y="connsiteY2523"/>
              </a:cxn>
              <a:cxn ang="0">
                <a:pos x="connsiteX2524" y="connsiteY2524"/>
              </a:cxn>
              <a:cxn ang="0">
                <a:pos x="connsiteX2525" y="connsiteY2525"/>
              </a:cxn>
              <a:cxn ang="0">
                <a:pos x="connsiteX2526" y="connsiteY2526"/>
              </a:cxn>
              <a:cxn ang="0">
                <a:pos x="connsiteX2527" y="connsiteY2527"/>
              </a:cxn>
              <a:cxn ang="0">
                <a:pos x="connsiteX2528" y="connsiteY2528"/>
              </a:cxn>
              <a:cxn ang="0">
                <a:pos x="connsiteX2529" y="connsiteY2529"/>
              </a:cxn>
              <a:cxn ang="0">
                <a:pos x="connsiteX2530" y="connsiteY2530"/>
              </a:cxn>
              <a:cxn ang="0">
                <a:pos x="connsiteX2531" y="connsiteY2531"/>
              </a:cxn>
              <a:cxn ang="0">
                <a:pos x="connsiteX2532" y="connsiteY2532"/>
              </a:cxn>
              <a:cxn ang="0">
                <a:pos x="connsiteX2533" y="connsiteY2533"/>
              </a:cxn>
              <a:cxn ang="0">
                <a:pos x="connsiteX2534" y="connsiteY2534"/>
              </a:cxn>
              <a:cxn ang="0">
                <a:pos x="connsiteX2535" y="connsiteY2535"/>
              </a:cxn>
              <a:cxn ang="0">
                <a:pos x="connsiteX2536" y="connsiteY2536"/>
              </a:cxn>
              <a:cxn ang="0">
                <a:pos x="connsiteX2537" y="connsiteY2537"/>
              </a:cxn>
              <a:cxn ang="0">
                <a:pos x="connsiteX2538" y="connsiteY2538"/>
              </a:cxn>
              <a:cxn ang="0">
                <a:pos x="connsiteX2539" y="connsiteY2539"/>
              </a:cxn>
              <a:cxn ang="0">
                <a:pos x="connsiteX2540" y="connsiteY2540"/>
              </a:cxn>
              <a:cxn ang="0">
                <a:pos x="connsiteX2541" y="connsiteY2541"/>
              </a:cxn>
              <a:cxn ang="0">
                <a:pos x="connsiteX2542" y="connsiteY2542"/>
              </a:cxn>
              <a:cxn ang="0">
                <a:pos x="connsiteX2543" y="connsiteY2543"/>
              </a:cxn>
              <a:cxn ang="0">
                <a:pos x="connsiteX2544" y="connsiteY2544"/>
              </a:cxn>
              <a:cxn ang="0">
                <a:pos x="connsiteX2545" y="connsiteY2545"/>
              </a:cxn>
              <a:cxn ang="0">
                <a:pos x="connsiteX2546" y="connsiteY2546"/>
              </a:cxn>
              <a:cxn ang="0">
                <a:pos x="connsiteX2547" y="connsiteY2547"/>
              </a:cxn>
              <a:cxn ang="0">
                <a:pos x="connsiteX2548" y="connsiteY2548"/>
              </a:cxn>
              <a:cxn ang="0">
                <a:pos x="connsiteX2549" y="connsiteY2549"/>
              </a:cxn>
              <a:cxn ang="0">
                <a:pos x="connsiteX2550" y="connsiteY2550"/>
              </a:cxn>
              <a:cxn ang="0">
                <a:pos x="connsiteX2551" y="connsiteY2551"/>
              </a:cxn>
              <a:cxn ang="0">
                <a:pos x="connsiteX2552" y="connsiteY2552"/>
              </a:cxn>
              <a:cxn ang="0">
                <a:pos x="connsiteX2553" y="connsiteY2553"/>
              </a:cxn>
              <a:cxn ang="0">
                <a:pos x="connsiteX2554" y="connsiteY2554"/>
              </a:cxn>
              <a:cxn ang="0">
                <a:pos x="connsiteX2555" y="connsiteY2555"/>
              </a:cxn>
              <a:cxn ang="0">
                <a:pos x="connsiteX2556" y="connsiteY2556"/>
              </a:cxn>
              <a:cxn ang="0">
                <a:pos x="connsiteX2557" y="connsiteY2557"/>
              </a:cxn>
              <a:cxn ang="0">
                <a:pos x="connsiteX2558" y="connsiteY2558"/>
              </a:cxn>
              <a:cxn ang="0">
                <a:pos x="connsiteX2559" y="connsiteY2559"/>
              </a:cxn>
              <a:cxn ang="0">
                <a:pos x="connsiteX2560" y="connsiteY2560"/>
              </a:cxn>
              <a:cxn ang="0">
                <a:pos x="connsiteX2561" y="connsiteY2561"/>
              </a:cxn>
              <a:cxn ang="0">
                <a:pos x="connsiteX2562" y="connsiteY2562"/>
              </a:cxn>
              <a:cxn ang="0">
                <a:pos x="connsiteX2563" y="connsiteY2563"/>
              </a:cxn>
              <a:cxn ang="0">
                <a:pos x="connsiteX2564" y="connsiteY2564"/>
              </a:cxn>
              <a:cxn ang="0">
                <a:pos x="connsiteX2565" y="connsiteY2565"/>
              </a:cxn>
              <a:cxn ang="0">
                <a:pos x="connsiteX2566" y="connsiteY2566"/>
              </a:cxn>
              <a:cxn ang="0">
                <a:pos x="connsiteX2567" y="connsiteY2567"/>
              </a:cxn>
              <a:cxn ang="0">
                <a:pos x="connsiteX2568" y="connsiteY2568"/>
              </a:cxn>
              <a:cxn ang="0">
                <a:pos x="connsiteX2569" y="connsiteY2569"/>
              </a:cxn>
              <a:cxn ang="0">
                <a:pos x="connsiteX2570" y="connsiteY2570"/>
              </a:cxn>
              <a:cxn ang="0">
                <a:pos x="connsiteX2571" y="connsiteY2571"/>
              </a:cxn>
              <a:cxn ang="0">
                <a:pos x="connsiteX2572" y="connsiteY2572"/>
              </a:cxn>
              <a:cxn ang="0">
                <a:pos x="connsiteX2573" y="connsiteY2573"/>
              </a:cxn>
              <a:cxn ang="0">
                <a:pos x="connsiteX2574" y="connsiteY2574"/>
              </a:cxn>
              <a:cxn ang="0">
                <a:pos x="connsiteX2575" y="connsiteY2575"/>
              </a:cxn>
              <a:cxn ang="0">
                <a:pos x="connsiteX2576" y="connsiteY2576"/>
              </a:cxn>
              <a:cxn ang="0">
                <a:pos x="connsiteX2577" y="connsiteY2577"/>
              </a:cxn>
              <a:cxn ang="0">
                <a:pos x="connsiteX2578" y="connsiteY2578"/>
              </a:cxn>
              <a:cxn ang="0">
                <a:pos x="connsiteX2579" y="connsiteY2579"/>
              </a:cxn>
              <a:cxn ang="0">
                <a:pos x="connsiteX2580" y="connsiteY2580"/>
              </a:cxn>
              <a:cxn ang="0">
                <a:pos x="connsiteX2581" y="connsiteY2581"/>
              </a:cxn>
              <a:cxn ang="0">
                <a:pos x="connsiteX2582" y="connsiteY2582"/>
              </a:cxn>
              <a:cxn ang="0">
                <a:pos x="connsiteX2583" y="connsiteY2583"/>
              </a:cxn>
              <a:cxn ang="0">
                <a:pos x="connsiteX2584" y="connsiteY2584"/>
              </a:cxn>
              <a:cxn ang="0">
                <a:pos x="connsiteX2585" y="connsiteY2585"/>
              </a:cxn>
              <a:cxn ang="0">
                <a:pos x="connsiteX2586" y="connsiteY2586"/>
              </a:cxn>
              <a:cxn ang="0">
                <a:pos x="connsiteX2587" y="connsiteY2587"/>
              </a:cxn>
              <a:cxn ang="0">
                <a:pos x="connsiteX2588" y="connsiteY2588"/>
              </a:cxn>
              <a:cxn ang="0">
                <a:pos x="connsiteX2589" y="connsiteY2589"/>
              </a:cxn>
              <a:cxn ang="0">
                <a:pos x="connsiteX2590" y="connsiteY2590"/>
              </a:cxn>
              <a:cxn ang="0">
                <a:pos x="connsiteX2591" y="connsiteY2591"/>
              </a:cxn>
              <a:cxn ang="0">
                <a:pos x="connsiteX2592" y="connsiteY2592"/>
              </a:cxn>
              <a:cxn ang="0">
                <a:pos x="connsiteX2593" y="connsiteY2593"/>
              </a:cxn>
              <a:cxn ang="0">
                <a:pos x="connsiteX2594" y="connsiteY2594"/>
              </a:cxn>
              <a:cxn ang="0">
                <a:pos x="connsiteX2595" y="connsiteY2595"/>
              </a:cxn>
              <a:cxn ang="0">
                <a:pos x="connsiteX2596" y="connsiteY2596"/>
              </a:cxn>
              <a:cxn ang="0">
                <a:pos x="connsiteX2597" y="connsiteY2597"/>
              </a:cxn>
              <a:cxn ang="0">
                <a:pos x="connsiteX2598" y="connsiteY2598"/>
              </a:cxn>
              <a:cxn ang="0">
                <a:pos x="connsiteX2599" y="connsiteY2599"/>
              </a:cxn>
              <a:cxn ang="0">
                <a:pos x="connsiteX2600" y="connsiteY2600"/>
              </a:cxn>
              <a:cxn ang="0">
                <a:pos x="connsiteX2601" y="connsiteY2601"/>
              </a:cxn>
              <a:cxn ang="0">
                <a:pos x="connsiteX2602" y="connsiteY2602"/>
              </a:cxn>
              <a:cxn ang="0">
                <a:pos x="connsiteX2603" y="connsiteY2603"/>
              </a:cxn>
              <a:cxn ang="0">
                <a:pos x="connsiteX2604" y="connsiteY2604"/>
              </a:cxn>
              <a:cxn ang="0">
                <a:pos x="connsiteX2605" y="connsiteY2605"/>
              </a:cxn>
              <a:cxn ang="0">
                <a:pos x="connsiteX2606" y="connsiteY2606"/>
              </a:cxn>
              <a:cxn ang="0">
                <a:pos x="connsiteX2607" y="connsiteY2607"/>
              </a:cxn>
              <a:cxn ang="0">
                <a:pos x="connsiteX2608" y="connsiteY2608"/>
              </a:cxn>
              <a:cxn ang="0">
                <a:pos x="connsiteX2609" y="connsiteY2609"/>
              </a:cxn>
              <a:cxn ang="0">
                <a:pos x="connsiteX2610" y="connsiteY2610"/>
              </a:cxn>
              <a:cxn ang="0">
                <a:pos x="connsiteX2611" y="connsiteY2611"/>
              </a:cxn>
              <a:cxn ang="0">
                <a:pos x="connsiteX2612" y="connsiteY2612"/>
              </a:cxn>
              <a:cxn ang="0">
                <a:pos x="connsiteX2613" y="connsiteY2613"/>
              </a:cxn>
              <a:cxn ang="0">
                <a:pos x="connsiteX2614" y="connsiteY2614"/>
              </a:cxn>
              <a:cxn ang="0">
                <a:pos x="connsiteX2615" y="connsiteY2615"/>
              </a:cxn>
              <a:cxn ang="0">
                <a:pos x="connsiteX2616" y="connsiteY2616"/>
              </a:cxn>
              <a:cxn ang="0">
                <a:pos x="connsiteX2617" y="connsiteY2617"/>
              </a:cxn>
              <a:cxn ang="0">
                <a:pos x="connsiteX2618" y="connsiteY2618"/>
              </a:cxn>
              <a:cxn ang="0">
                <a:pos x="connsiteX2619" y="connsiteY2619"/>
              </a:cxn>
              <a:cxn ang="0">
                <a:pos x="connsiteX2620" y="connsiteY2620"/>
              </a:cxn>
              <a:cxn ang="0">
                <a:pos x="connsiteX2621" y="connsiteY2621"/>
              </a:cxn>
              <a:cxn ang="0">
                <a:pos x="connsiteX2622" y="connsiteY2622"/>
              </a:cxn>
              <a:cxn ang="0">
                <a:pos x="connsiteX2623" y="connsiteY2623"/>
              </a:cxn>
              <a:cxn ang="0">
                <a:pos x="connsiteX2624" y="connsiteY2624"/>
              </a:cxn>
              <a:cxn ang="0">
                <a:pos x="connsiteX2625" y="connsiteY2625"/>
              </a:cxn>
              <a:cxn ang="0">
                <a:pos x="connsiteX2626" y="connsiteY2626"/>
              </a:cxn>
              <a:cxn ang="0">
                <a:pos x="connsiteX2627" y="connsiteY2627"/>
              </a:cxn>
              <a:cxn ang="0">
                <a:pos x="connsiteX2628" y="connsiteY2628"/>
              </a:cxn>
              <a:cxn ang="0">
                <a:pos x="connsiteX2629" y="connsiteY2629"/>
              </a:cxn>
              <a:cxn ang="0">
                <a:pos x="connsiteX2630" y="connsiteY2630"/>
              </a:cxn>
              <a:cxn ang="0">
                <a:pos x="connsiteX2631" y="connsiteY2631"/>
              </a:cxn>
              <a:cxn ang="0">
                <a:pos x="connsiteX2632" y="connsiteY2632"/>
              </a:cxn>
              <a:cxn ang="0">
                <a:pos x="connsiteX2633" y="connsiteY2633"/>
              </a:cxn>
              <a:cxn ang="0">
                <a:pos x="connsiteX2634" y="connsiteY2634"/>
              </a:cxn>
              <a:cxn ang="0">
                <a:pos x="connsiteX2635" y="connsiteY2635"/>
              </a:cxn>
              <a:cxn ang="0">
                <a:pos x="connsiteX2636" y="connsiteY2636"/>
              </a:cxn>
              <a:cxn ang="0">
                <a:pos x="connsiteX2637" y="connsiteY2637"/>
              </a:cxn>
              <a:cxn ang="0">
                <a:pos x="connsiteX2638" y="connsiteY2638"/>
              </a:cxn>
              <a:cxn ang="0">
                <a:pos x="connsiteX2639" y="connsiteY2639"/>
              </a:cxn>
              <a:cxn ang="0">
                <a:pos x="connsiteX2640" y="connsiteY2640"/>
              </a:cxn>
              <a:cxn ang="0">
                <a:pos x="connsiteX2641" y="connsiteY2641"/>
              </a:cxn>
              <a:cxn ang="0">
                <a:pos x="connsiteX2642" y="connsiteY2642"/>
              </a:cxn>
              <a:cxn ang="0">
                <a:pos x="connsiteX2643" y="connsiteY2643"/>
              </a:cxn>
              <a:cxn ang="0">
                <a:pos x="connsiteX2644" y="connsiteY2644"/>
              </a:cxn>
              <a:cxn ang="0">
                <a:pos x="connsiteX2645" y="connsiteY2645"/>
              </a:cxn>
              <a:cxn ang="0">
                <a:pos x="connsiteX2646" y="connsiteY2646"/>
              </a:cxn>
              <a:cxn ang="0">
                <a:pos x="connsiteX2647" y="connsiteY2647"/>
              </a:cxn>
              <a:cxn ang="0">
                <a:pos x="connsiteX2648" y="connsiteY2648"/>
              </a:cxn>
              <a:cxn ang="0">
                <a:pos x="connsiteX2649" y="connsiteY2649"/>
              </a:cxn>
              <a:cxn ang="0">
                <a:pos x="connsiteX2650" y="connsiteY2650"/>
              </a:cxn>
              <a:cxn ang="0">
                <a:pos x="connsiteX2651" y="connsiteY2651"/>
              </a:cxn>
              <a:cxn ang="0">
                <a:pos x="connsiteX2652" y="connsiteY2652"/>
              </a:cxn>
              <a:cxn ang="0">
                <a:pos x="connsiteX2653" y="connsiteY2653"/>
              </a:cxn>
              <a:cxn ang="0">
                <a:pos x="connsiteX2654" y="connsiteY2654"/>
              </a:cxn>
              <a:cxn ang="0">
                <a:pos x="connsiteX2655" y="connsiteY2655"/>
              </a:cxn>
              <a:cxn ang="0">
                <a:pos x="connsiteX2656" y="connsiteY2656"/>
              </a:cxn>
              <a:cxn ang="0">
                <a:pos x="connsiteX2657" y="connsiteY2657"/>
              </a:cxn>
              <a:cxn ang="0">
                <a:pos x="connsiteX2658" y="connsiteY2658"/>
              </a:cxn>
              <a:cxn ang="0">
                <a:pos x="connsiteX2659" y="connsiteY2659"/>
              </a:cxn>
              <a:cxn ang="0">
                <a:pos x="connsiteX2660" y="connsiteY2660"/>
              </a:cxn>
              <a:cxn ang="0">
                <a:pos x="connsiteX2661" y="connsiteY2661"/>
              </a:cxn>
              <a:cxn ang="0">
                <a:pos x="connsiteX2662" y="connsiteY2662"/>
              </a:cxn>
              <a:cxn ang="0">
                <a:pos x="connsiteX2663" y="connsiteY2663"/>
              </a:cxn>
              <a:cxn ang="0">
                <a:pos x="connsiteX2664" y="connsiteY2664"/>
              </a:cxn>
              <a:cxn ang="0">
                <a:pos x="connsiteX2665" y="connsiteY2665"/>
              </a:cxn>
              <a:cxn ang="0">
                <a:pos x="connsiteX2666" y="connsiteY2666"/>
              </a:cxn>
              <a:cxn ang="0">
                <a:pos x="connsiteX2667" y="connsiteY2667"/>
              </a:cxn>
              <a:cxn ang="0">
                <a:pos x="connsiteX2668" y="connsiteY2668"/>
              </a:cxn>
              <a:cxn ang="0">
                <a:pos x="connsiteX2669" y="connsiteY2669"/>
              </a:cxn>
              <a:cxn ang="0">
                <a:pos x="connsiteX2670" y="connsiteY2670"/>
              </a:cxn>
              <a:cxn ang="0">
                <a:pos x="connsiteX2671" y="connsiteY2671"/>
              </a:cxn>
              <a:cxn ang="0">
                <a:pos x="connsiteX2672" y="connsiteY2672"/>
              </a:cxn>
              <a:cxn ang="0">
                <a:pos x="connsiteX2673" y="connsiteY2673"/>
              </a:cxn>
              <a:cxn ang="0">
                <a:pos x="connsiteX2674" y="connsiteY2674"/>
              </a:cxn>
              <a:cxn ang="0">
                <a:pos x="connsiteX2675" y="connsiteY2675"/>
              </a:cxn>
              <a:cxn ang="0">
                <a:pos x="connsiteX2676" y="connsiteY2676"/>
              </a:cxn>
              <a:cxn ang="0">
                <a:pos x="connsiteX2677" y="connsiteY2677"/>
              </a:cxn>
              <a:cxn ang="0">
                <a:pos x="connsiteX2678" y="connsiteY2678"/>
              </a:cxn>
              <a:cxn ang="0">
                <a:pos x="connsiteX2679" y="connsiteY2679"/>
              </a:cxn>
              <a:cxn ang="0">
                <a:pos x="connsiteX2680" y="connsiteY2680"/>
              </a:cxn>
              <a:cxn ang="0">
                <a:pos x="connsiteX2681" y="connsiteY2681"/>
              </a:cxn>
              <a:cxn ang="0">
                <a:pos x="connsiteX2682" y="connsiteY2682"/>
              </a:cxn>
              <a:cxn ang="0">
                <a:pos x="connsiteX2683" y="connsiteY2683"/>
              </a:cxn>
              <a:cxn ang="0">
                <a:pos x="connsiteX2684" y="connsiteY2684"/>
              </a:cxn>
              <a:cxn ang="0">
                <a:pos x="connsiteX2685" y="connsiteY2685"/>
              </a:cxn>
              <a:cxn ang="0">
                <a:pos x="connsiteX2686" y="connsiteY2686"/>
              </a:cxn>
              <a:cxn ang="0">
                <a:pos x="connsiteX2687" y="connsiteY2687"/>
              </a:cxn>
              <a:cxn ang="0">
                <a:pos x="connsiteX2688" y="connsiteY2688"/>
              </a:cxn>
              <a:cxn ang="0">
                <a:pos x="connsiteX2689" y="connsiteY2689"/>
              </a:cxn>
              <a:cxn ang="0">
                <a:pos x="connsiteX2690" y="connsiteY2690"/>
              </a:cxn>
              <a:cxn ang="0">
                <a:pos x="connsiteX2691" y="connsiteY2691"/>
              </a:cxn>
              <a:cxn ang="0">
                <a:pos x="connsiteX2692" y="connsiteY2692"/>
              </a:cxn>
              <a:cxn ang="0">
                <a:pos x="connsiteX2693" y="connsiteY2693"/>
              </a:cxn>
              <a:cxn ang="0">
                <a:pos x="connsiteX2694" y="connsiteY2694"/>
              </a:cxn>
              <a:cxn ang="0">
                <a:pos x="connsiteX2695" y="connsiteY2695"/>
              </a:cxn>
              <a:cxn ang="0">
                <a:pos x="connsiteX2696" y="connsiteY2696"/>
              </a:cxn>
              <a:cxn ang="0">
                <a:pos x="connsiteX2697" y="connsiteY2697"/>
              </a:cxn>
              <a:cxn ang="0">
                <a:pos x="connsiteX2698" y="connsiteY2698"/>
              </a:cxn>
              <a:cxn ang="0">
                <a:pos x="connsiteX2699" y="connsiteY2699"/>
              </a:cxn>
              <a:cxn ang="0">
                <a:pos x="connsiteX2700" y="connsiteY2700"/>
              </a:cxn>
              <a:cxn ang="0">
                <a:pos x="connsiteX2701" y="connsiteY2701"/>
              </a:cxn>
              <a:cxn ang="0">
                <a:pos x="connsiteX2702" y="connsiteY2702"/>
              </a:cxn>
              <a:cxn ang="0">
                <a:pos x="connsiteX2703" y="connsiteY2703"/>
              </a:cxn>
              <a:cxn ang="0">
                <a:pos x="connsiteX2704" y="connsiteY2704"/>
              </a:cxn>
              <a:cxn ang="0">
                <a:pos x="connsiteX2705" y="connsiteY2705"/>
              </a:cxn>
              <a:cxn ang="0">
                <a:pos x="connsiteX2706" y="connsiteY2706"/>
              </a:cxn>
              <a:cxn ang="0">
                <a:pos x="connsiteX2707" y="connsiteY2707"/>
              </a:cxn>
              <a:cxn ang="0">
                <a:pos x="connsiteX2708" y="connsiteY2708"/>
              </a:cxn>
              <a:cxn ang="0">
                <a:pos x="connsiteX2709" y="connsiteY2709"/>
              </a:cxn>
              <a:cxn ang="0">
                <a:pos x="connsiteX2710" y="connsiteY2710"/>
              </a:cxn>
              <a:cxn ang="0">
                <a:pos x="connsiteX2711" y="connsiteY2711"/>
              </a:cxn>
              <a:cxn ang="0">
                <a:pos x="connsiteX2712" y="connsiteY2712"/>
              </a:cxn>
              <a:cxn ang="0">
                <a:pos x="connsiteX2713" y="connsiteY2713"/>
              </a:cxn>
              <a:cxn ang="0">
                <a:pos x="connsiteX2714" y="connsiteY2714"/>
              </a:cxn>
              <a:cxn ang="0">
                <a:pos x="connsiteX2715" y="connsiteY2715"/>
              </a:cxn>
              <a:cxn ang="0">
                <a:pos x="connsiteX2716" y="connsiteY2716"/>
              </a:cxn>
              <a:cxn ang="0">
                <a:pos x="connsiteX2717" y="connsiteY2717"/>
              </a:cxn>
              <a:cxn ang="0">
                <a:pos x="connsiteX2718" y="connsiteY2718"/>
              </a:cxn>
              <a:cxn ang="0">
                <a:pos x="connsiteX2719" y="connsiteY2719"/>
              </a:cxn>
              <a:cxn ang="0">
                <a:pos x="connsiteX2720" y="connsiteY2720"/>
              </a:cxn>
              <a:cxn ang="0">
                <a:pos x="connsiteX2721" y="connsiteY2721"/>
              </a:cxn>
              <a:cxn ang="0">
                <a:pos x="connsiteX2722" y="connsiteY2722"/>
              </a:cxn>
              <a:cxn ang="0">
                <a:pos x="connsiteX2723" y="connsiteY2723"/>
              </a:cxn>
              <a:cxn ang="0">
                <a:pos x="connsiteX2724" y="connsiteY2724"/>
              </a:cxn>
              <a:cxn ang="0">
                <a:pos x="connsiteX2725" y="connsiteY2725"/>
              </a:cxn>
              <a:cxn ang="0">
                <a:pos x="connsiteX2726" y="connsiteY2726"/>
              </a:cxn>
              <a:cxn ang="0">
                <a:pos x="connsiteX2727" y="connsiteY2727"/>
              </a:cxn>
              <a:cxn ang="0">
                <a:pos x="connsiteX2728" y="connsiteY2728"/>
              </a:cxn>
              <a:cxn ang="0">
                <a:pos x="connsiteX2729" y="connsiteY2729"/>
              </a:cxn>
              <a:cxn ang="0">
                <a:pos x="connsiteX2730" y="connsiteY2730"/>
              </a:cxn>
              <a:cxn ang="0">
                <a:pos x="connsiteX2731" y="connsiteY2731"/>
              </a:cxn>
              <a:cxn ang="0">
                <a:pos x="connsiteX2732" y="connsiteY2732"/>
              </a:cxn>
              <a:cxn ang="0">
                <a:pos x="connsiteX2733" y="connsiteY2733"/>
              </a:cxn>
              <a:cxn ang="0">
                <a:pos x="connsiteX2734" y="connsiteY2734"/>
              </a:cxn>
              <a:cxn ang="0">
                <a:pos x="connsiteX2735" y="connsiteY2735"/>
              </a:cxn>
              <a:cxn ang="0">
                <a:pos x="connsiteX2736" y="connsiteY2736"/>
              </a:cxn>
              <a:cxn ang="0">
                <a:pos x="connsiteX2737" y="connsiteY2737"/>
              </a:cxn>
              <a:cxn ang="0">
                <a:pos x="connsiteX2738" y="connsiteY2738"/>
              </a:cxn>
              <a:cxn ang="0">
                <a:pos x="connsiteX2739" y="connsiteY2739"/>
              </a:cxn>
              <a:cxn ang="0">
                <a:pos x="connsiteX2740" y="connsiteY2740"/>
              </a:cxn>
              <a:cxn ang="0">
                <a:pos x="connsiteX2741" y="connsiteY2741"/>
              </a:cxn>
              <a:cxn ang="0">
                <a:pos x="connsiteX2742" y="connsiteY2742"/>
              </a:cxn>
              <a:cxn ang="0">
                <a:pos x="connsiteX2743" y="connsiteY2743"/>
              </a:cxn>
              <a:cxn ang="0">
                <a:pos x="connsiteX2744" y="connsiteY2744"/>
              </a:cxn>
              <a:cxn ang="0">
                <a:pos x="connsiteX2745" y="connsiteY2745"/>
              </a:cxn>
              <a:cxn ang="0">
                <a:pos x="connsiteX2746" y="connsiteY2746"/>
              </a:cxn>
              <a:cxn ang="0">
                <a:pos x="connsiteX2747" y="connsiteY2747"/>
              </a:cxn>
              <a:cxn ang="0">
                <a:pos x="connsiteX2748" y="connsiteY2748"/>
              </a:cxn>
              <a:cxn ang="0">
                <a:pos x="connsiteX2749" y="connsiteY2749"/>
              </a:cxn>
              <a:cxn ang="0">
                <a:pos x="connsiteX2750" y="connsiteY2750"/>
              </a:cxn>
              <a:cxn ang="0">
                <a:pos x="connsiteX2751" y="connsiteY2751"/>
              </a:cxn>
              <a:cxn ang="0">
                <a:pos x="connsiteX2752" y="connsiteY2752"/>
              </a:cxn>
              <a:cxn ang="0">
                <a:pos x="connsiteX2753" y="connsiteY2753"/>
              </a:cxn>
              <a:cxn ang="0">
                <a:pos x="connsiteX2754" y="connsiteY2754"/>
              </a:cxn>
              <a:cxn ang="0">
                <a:pos x="connsiteX2755" y="connsiteY2755"/>
              </a:cxn>
              <a:cxn ang="0">
                <a:pos x="connsiteX2756" y="connsiteY2756"/>
              </a:cxn>
              <a:cxn ang="0">
                <a:pos x="connsiteX2757" y="connsiteY2757"/>
              </a:cxn>
              <a:cxn ang="0">
                <a:pos x="connsiteX2758" y="connsiteY2758"/>
              </a:cxn>
              <a:cxn ang="0">
                <a:pos x="connsiteX2759" y="connsiteY2759"/>
              </a:cxn>
              <a:cxn ang="0">
                <a:pos x="connsiteX2760" y="connsiteY2760"/>
              </a:cxn>
              <a:cxn ang="0">
                <a:pos x="connsiteX2761" y="connsiteY2761"/>
              </a:cxn>
              <a:cxn ang="0">
                <a:pos x="connsiteX2762" y="connsiteY2762"/>
              </a:cxn>
              <a:cxn ang="0">
                <a:pos x="connsiteX2763" y="connsiteY2763"/>
              </a:cxn>
              <a:cxn ang="0">
                <a:pos x="connsiteX2764" y="connsiteY2764"/>
              </a:cxn>
              <a:cxn ang="0">
                <a:pos x="connsiteX2765" y="connsiteY2765"/>
              </a:cxn>
              <a:cxn ang="0">
                <a:pos x="connsiteX2766" y="connsiteY2766"/>
              </a:cxn>
              <a:cxn ang="0">
                <a:pos x="connsiteX2767" y="connsiteY2767"/>
              </a:cxn>
              <a:cxn ang="0">
                <a:pos x="connsiteX2768" y="connsiteY2768"/>
              </a:cxn>
              <a:cxn ang="0">
                <a:pos x="connsiteX2769" y="connsiteY2769"/>
              </a:cxn>
              <a:cxn ang="0">
                <a:pos x="connsiteX2770" y="connsiteY2770"/>
              </a:cxn>
              <a:cxn ang="0">
                <a:pos x="connsiteX2771" y="connsiteY2771"/>
              </a:cxn>
              <a:cxn ang="0">
                <a:pos x="connsiteX2772" y="connsiteY2772"/>
              </a:cxn>
              <a:cxn ang="0">
                <a:pos x="connsiteX2773" y="connsiteY2773"/>
              </a:cxn>
              <a:cxn ang="0">
                <a:pos x="connsiteX2774" y="connsiteY2774"/>
              </a:cxn>
              <a:cxn ang="0">
                <a:pos x="connsiteX2775" y="connsiteY2775"/>
              </a:cxn>
              <a:cxn ang="0">
                <a:pos x="connsiteX2776" y="connsiteY2776"/>
              </a:cxn>
              <a:cxn ang="0">
                <a:pos x="connsiteX2777" y="connsiteY2777"/>
              </a:cxn>
              <a:cxn ang="0">
                <a:pos x="connsiteX2778" y="connsiteY2778"/>
              </a:cxn>
              <a:cxn ang="0">
                <a:pos x="connsiteX2779" y="connsiteY2779"/>
              </a:cxn>
              <a:cxn ang="0">
                <a:pos x="connsiteX2780" y="connsiteY2780"/>
              </a:cxn>
              <a:cxn ang="0">
                <a:pos x="connsiteX2781" y="connsiteY2781"/>
              </a:cxn>
              <a:cxn ang="0">
                <a:pos x="connsiteX2782" y="connsiteY2782"/>
              </a:cxn>
              <a:cxn ang="0">
                <a:pos x="connsiteX2783" y="connsiteY2783"/>
              </a:cxn>
              <a:cxn ang="0">
                <a:pos x="connsiteX2784" y="connsiteY2784"/>
              </a:cxn>
              <a:cxn ang="0">
                <a:pos x="connsiteX2785" y="connsiteY2785"/>
              </a:cxn>
              <a:cxn ang="0">
                <a:pos x="connsiteX2786" y="connsiteY2786"/>
              </a:cxn>
              <a:cxn ang="0">
                <a:pos x="connsiteX2787" y="connsiteY2787"/>
              </a:cxn>
              <a:cxn ang="0">
                <a:pos x="connsiteX2788" y="connsiteY2788"/>
              </a:cxn>
              <a:cxn ang="0">
                <a:pos x="connsiteX2789" y="connsiteY2789"/>
              </a:cxn>
              <a:cxn ang="0">
                <a:pos x="connsiteX2790" y="connsiteY2790"/>
              </a:cxn>
              <a:cxn ang="0">
                <a:pos x="connsiteX2791" y="connsiteY2791"/>
              </a:cxn>
              <a:cxn ang="0">
                <a:pos x="connsiteX2792" y="connsiteY2792"/>
              </a:cxn>
              <a:cxn ang="0">
                <a:pos x="connsiteX2793" y="connsiteY2793"/>
              </a:cxn>
              <a:cxn ang="0">
                <a:pos x="connsiteX2794" y="connsiteY2794"/>
              </a:cxn>
              <a:cxn ang="0">
                <a:pos x="connsiteX2795" y="connsiteY2795"/>
              </a:cxn>
              <a:cxn ang="0">
                <a:pos x="connsiteX2796" y="connsiteY2796"/>
              </a:cxn>
              <a:cxn ang="0">
                <a:pos x="connsiteX2797" y="connsiteY2797"/>
              </a:cxn>
              <a:cxn ang="0">
                <a:pos x="connsiteX2798" y="connsiteY2798"/>
              </a:cxn>
              <a:cxn ang="0">
                <a:pos x="connsiteX2799" y="connsiteY2799"/>
              </a:cxn>
              <a:cxn ang="0">
                <a:pos x="connsiteX2800" y="connsiteY2800"/>
              </a:cxn>
              <a:cxn ang="0">
                <a:pos x="connsiteX2801" y="connsiteY2801"/>
              </a:cxn>
              <a:cxn ang="0">
                <a:pos x="connsiteX2802" y="connsiteY2802"/>
              </a:cxn>
              <a:cxn ang="0">
                <a:pos x="connsiteX2803" y="connsiteY2803"/>
              </a:cxn>
              <a:cxn ang="0">
                <a:pos x="connsiteX2804" y="connsiteY2804"/>
              </a:cxn>
              <a:cxn ang="0">
                <a:pos x="connsiteX2805" y="connsiteY2805"/>
              </a:cxn>
              <a:cxn ang="0">
                <a:pos x="connsiteX2806" y="connsiteY2806"/>
              </a:cxn>
              <a:cxn ang="0">
                <a:pos x="connsiteX2807" y="connsiteY2807"/>
              </a:cxn>
              <a:cxn ang="0">
                <a:pos x="connsiteX2808" y="connsiteY2808"/>
              </a:cxn>
              <a:cxn ang="0">
                <a:pos x="connsiteX2809" y="connsiteY2809"/>
              </a:cxn>
              <a:cxn ang="0">
                <a:pos x="connsiteX2810" y="connsiteY2810"/>
              </a:cxn>
              <a:cxn ang="0">
                <a:pos x="connsiteX2811" y="connsiteY2811"/>
              </a:cxn>
              <a:cxn ang="0">
                <a:pos x="connsiteX2812" y="connsiteY2812"/>
              </a:cxn>
              <a:cxn ang="0">
                <a:pos x="connsiteX2813" y="connsiteY2813"/>
              </a:cxn>
              <a:cxn ang="0">
                <a:pos x="connsiteX2814" y="connsiteY2814"/>
              </a:cxn>
              <a:cxn ang="0">
                <a:pos x="connsiteX2815" y="connsiteY2815"/>
              </a:cxn>
              <a:cxn ang="0">
                <a:pos x="connsiteX2816" y="connsiteY2816"/>
              </a:cxn>
              <a:cxn ang="0">
                <a:pos x="connsiteX2817" y="connsiteY2817"/>
              </a:cxn>
              <a:cxn ang="0">
                <a:pos x="connsiteX2818" y="connsiteY2818"/>
              </a:cxn>
              <a:cxn ang="0">
                <a:pos x="connsiteX2819" y="connsiteY2819"/>
              </a:cxn>
              <a:cxn ang="0">
                <a:pos x="connsiteX2820" y="connsiteY2820"/>
              </a:cxn>
              <a:cxn ang="0">
                <a:pos x="connsiteX2821" y="connsiteY2821"/>
              </a:cxn>
              <a:cxn ang="0">
                <a:pos x="connsiteX2822" y="connsiteY2822"/>
              </a:cxn>
              <a:cxn ang="0">
                <a:pos x="connsiteX2823" y="connsiteY2823"/>
              </a:cxn>
              <a:cxn ang="0">
                <a:pos x="connsiteX2824" y="connsiteY2824"/>
              </a:cxn>
              <a:cxn ang="0">
                <a:pos x="connsiteX2825" y="connsiteY2825"/>
              </a:cxn>
              <a:cxn ang="0">
                <a:pos x="connsiteX2826" y="connsiteY2826"/>
              </a:cxn>
              <a:cxn ang="0">
                <a:pos x="connsiteX2827" y="connsiteY2827"/>
              </a:cxn>
              <a:cxn ang="0">
                <a:pos x="connsiteX2828" y="connsiteY2828"/>
              </a:cxn>
              <a:cxn ang="0">
                <a:pos x="connsiteX2829" y="connsiteY2829"/>
              </a:cxn>
            </a:cxnLst>
            <a:rect l="l" t="t" r="r" b="b"/>
            <a:pathLst>
              <a:path w="8227481" h="8393800">
                <a:moveTo>
                  <a:pt x="4336430" y="8287179"/>
                </a:moveTo>
                <a:cubicBezTo>
                  <a:pt x="4346322" y="8291572"/>
                  <a:pt x="4327108" y="8326713"/>
                  <a:pt x="4314314" y="8336183"/>
                </a:cubicBezTo>
                <a:cubicBezTo>
                  <a:pt x="4312182" y="8337762"/>
                  <a:pt x="4310228" y="8338627"/>
                  <a:pt x="4308617" y="8338520"/>
                </a:cubicBezTo>
                <a:cubicBezTo>
                  <a:pt x="4307006" y="8338411"/>
                  <a:pt x="4305737" y="8337327"/>
                  <a:pt x="4304977" y="8335010"/>
                </a:cubicBezTo>
                <a:cubicBezTo>
                  <a:pt x="4304977" y="8335010"/>
                  <a:pt x="4330342" y="8274489"/>
                  <a:pt x="4336430" y="8287179"/>
                </a:cubicBezTo>
                <a:close/>
                <a:moveTo>
                  <a:pt x="4903603" y="8239817"/>
                </a:moveTo>
                <a:lnTo>
                  <a:pt x="4907274" y="8240994"/>
                </a:lnTo>
                <a:cubicBezTo>
                  <a:pt x="4908417" y="8241360"/>
                  <a:pt x="4908987" y="8241543"/>
                  <a:pt x="4908130" y="8241269"/>
                </a:cubicBezTo>
                <a:close/>
                <a:moveTo>
                  <a:pt x="4900425" y="8238799"/>
                </a:moveTo>
                <a:cubicBezTo>
                  <a:pt x="4900425" y="8238799"/>
                  <a:pt x="4901568" y="8239164"/>
                  <a:pt x="4902993" y="8239621"/>
                </a:cubicBezTo>
                <a:lnTo>
                  <a:pt x="4903603" y="8239817"/>
                </a:lnTo>
                <a:close/>
                <a:moveTo>
                  <a:pt x="4892293" y="8236328"/>
                </a:moveTo>
                <a:cubicBezTo>
                  <a:pt x="4893196" y="8236602"/>
                  <a:pt x="4895607" y="8237335"/>
                  <a:pt x="4900425" y="8238799"/>
                </a:cubicBezTo>
                <a:cubicBezTo>
                  <a:pt x="4900425" y="8238799"/>
                  <a:pt x="4889582" y="8235504"/>
                  <a:pt x="4892293" y="8236328"/>
                </a:cubicBezTo>
                <a:close/>
                <a:moveTo>
                  <a:pt x="4451573" y="8218376"/>
                </a:moveTo>
                <a:cubicBezTo>
                  <a:pt x="4454442" y="8217142"/>
                  <a:pt x="4459706" y="8217630"/>
                  <a:pt x="4469344" y="8220801"/>
                </a:cubicBezTo>
                <a:cubicBezTo>
                  <a:pt x="4519061" y="8232515"/>
                  <a:pt x="4487608" y="8304749"/>
                  <a:pt x="4475432" y="8335010"/>
                </a:cubicBezTo>
                <a:cubicBezTo>
                  <a:pt x="4456407" y="8376008"/>
                  <a:pt x="4451651" y="8392846"/>
                  <a:pt x="4434624" y="8393761"/>
                </a:cubicBezTo>
                <a:cubicBezTo>
                  <a:pt x="4428951" y="8394066"/>
                  <a:pt x="4421912" y="8392601"/>
                  <a:pt x="4412527" y="8389672"/>
                </a:cubicBezTo>
                <a:cubicBezTo>
                  <a:pt x="4418614" y="8395530"/>
                  <a:pt x="4418614" y="8359413"/>
                  <a:pt x="4418614" y="8353556"/>
                </a:cubicBezTo>
                <a:cubicBezTo>
                  <a:pt x="4412527" y="8353557"/>
                  <a:pt x="4393248" y="8365269"/>
                  <a:pt x="4381073" y="8365270"/>
                </a:cubicBezTo>
                <a:cubicBezTo>
                  <a:pt x="4324253" y="8371126"/>
                  <a:pt x="4343532" y="8347700"/>
                  <a:pt x="4355707" y="8329153"/>
                </a:cubicBezTo>
                <a:cubicBezTo>
                  <a:pt x="4381073" y="8287178"/>
                  <a:pt x="4361795" y="8304749"/>
                  <a:pt x="4361795" y="8280347"/>
                </a:cubicBezTo>
                <a:cubicBezTo>
                  <a:pt x="4361795" y="8262776"/>
                  <a:pt x="4393248" y="8244229"/>
                  <a:pt x="4393248" y="8244229"/>
                </a:cubicBezTo>
                <a:cubicBezTo>
                  <a:pt x="4405423" y="8238372"/>
                  <a:pt x="4418614" y="8256919"/>
                  <a:pt x="4436878" y="8250086"/>
                </a:cubicBezTo>
                <a:cubicBezTo>
                  <a:pt x="4455902" y="8241301"/>
                  <a:pt x="4442965" y="8222084"/>
                  <a:pt x="4451573" y="8218376"/>
                </a:cubicBezTo>
                <a:close/>
                <a:moveTo>
                  <a:pt x="4335772" y="8129863"/>
                </a:moveTo>
                <a:cubicBezTo>
                  <a:pt x="4335494" y="8129183"/>
                  <a:pt x="4335668" y="8129166"/>
                  <a:pt x="4336430" y="8130022"/>
                </a:cubicBezTo>
                <a:lnTo>
                  <a:pt x="4335785" y="8129888"/>
                </a:lnTo>
                <a:close/>
                <a:moveTo>
                  <a:pt x="4924802" y="8115099"/>
                </a:moveTo>
                <a:lnTo>
                  <a:pt x="4925677" y="8117347"/>
                </a:lnTo>
                <a:lnTo>
                  <a:pt x="4925792" y="8117757"/>
                </a:lnTo>
                <a:close/>
                <a:moveTo>
                  <a:pt x="4922803" y="8109723"/>
                </a:moveTo>
                <a:lnTo>
                  <a:pt x="4924802" y="8115099"/>
                </a:lnTo>
                <a:lnTo>
                  <a:pt x="4923191" y="8110955"/>
                </a:lnTo>
                <a:cubicBezTo>
                  <a:pt x="4922589" y="8109292"/>
                  <a:pt x="4922415" y="8108735"/>
                  <a:pt x="4922803" y="8109723"/>
                </a:cubicBezTo>
                <a:close/>
                <a:moveTo>
                  <a:pt x="3814916" y="8038264"/>
                </a:moveTo>
                <a:cubicBezTo>
                  <a:pt x="3819481" y="8043389"/>
                  <a:pt x="3806354" y="8061691"/>
                  <a:pt x="3799505" y="8062698"/>
                </a:cubicBezTo>
                <a:cubicBezTo>
                  <a:pt x="3797223" y="8063034"/>
                  <a:pt x="3795638" y="8061448"/>
                  <a:pt x="3795639" y="8056812"/>
                </a:cubicBezTo>
                <a:cubicBezTo>
                  <a:pt x="3795639" y="8056812"/>
                  <a:pt x="3807814" y="8032409"/>
                  <a:pt x="3814916" y="8038264"/>
                </a:cubicBezTo>
                <a:close/>
                <a:moveTo>
                  <a:pt x="5472671" y="7972314"/>
                </a:moveTo>
                <a:cubicBezTo>
                  <a:pt x="5491948" y="7978169"/>
                  <a:pt x="5472671" y="7972314"/>
                  <a:pt x="5472671" y="7972314"/>
                </a:cubicBezTo>
                <a:close/>
                <a:moveTo>
                  <a:pt x="3840282" y="7960175"/>
                </a:moveTo>
                <a:cubicBezTo>
                  <a:pt x="3852456" y="7978719"/>
                  <a:pt x="3801726" y="8026551"/>
                  <a:pt x="3801726" y="8020695"/>
                </a:cubicBezTo>
                <a:cubicBezTo>
                  <a:pt x="3795638" y="8014838"/>
                  <a:pt x="3840282" y="7960175"/>
                  <a:pt x="3840282" y="7960175"/>
                </a:cubicBezTo>
                <a:close/>
                <a:moveTo>
                  <a:pt x="4209224" y="7939037"/>
                </a:moveTo>
                <a:lnTo>
                  <a:pt x="4207450" y="7943206"/>
                </a:lnTo>
                <a:cubicBezTo>
                  <a:pt x="4206836" y="7944495"/>
                  <a:pt x="4206638" y="7944709"/>
                  <a:pt x="4206779" y="7944190"/>
                </a:cubicBezTo>
                <a:close/>
                <a:moveTo>
                  <a:pt x="4210617" y="7935771"/>
                </a:moveTo>
                <a:lnTo>
                  <a:pt x="4210545" y="7936261"/>
                </a:lnTo>
                <a:lnTo>
                  <a:pt x="4209224" y="7939037"/>
                </a:lnTo>
                <a:close/>
                <a:moveTo>
                  <a:pt x="4693634" y="7691842"/>
                </a:moveTo>
                <a:cubicBezTo>
                  <a:pt x="4690590" y="7690515"/>
                  <a:pt x="4687863" y="7690943"/>
                  <a:pt x="4686341" y="7694115"/>
                </a:cubicBezTo>
                <a:cubicBezTo>
                  <a:pt x="4686341" y="7705828"/>
                  <a:pt x="4705619" y="7724376"/>
                  <a:pt x="4705619" y="7724376"/>
                </a:cubicBezTo>
                <a:cubicBezTo>
                  <a:pt x="4714751" y="7715591"/>
                  <a:pt x="4702765" y="7695823"/>
                  <a:pt x="4693634" y="7691842"/>
                </a:cubicBezTo>
                <a:close/>
                <a:moveTo>
                  <a:pt x="4362109" y="7682328"/>
                </a:moveTo>
                <a:lnTo>
                  <a:pt x="4365722" y="7688258"/>
                </a:lnTo>
                <a:cubicBezTo>
                  <a:pt x="4362678" y="7688258"/>
                  <a:pt x="4361157" y="7686549"/>
                  <a:pt x="4361157" y="7684109"/>
                </a:cubicBezTo>
                <a:close/>
                <a:moveTo>
                  <a:pt x="4485447" y="7609190"/>
                </a:moveTo>
                <a:cubicBezTo>
                  <a:pt x="4497622" y="7609190"/>
                  <a:pt x="4497622" y="7621882"/>
                  <a:pt x="4491535" y="7627738"/>
                </a:cubicBezTo>
                <a:cubicBezTo>
                  <a:pt x="4485447" y="7627737"/>
                  <a:pt x="4485447" y="7621882"/>
                  <a:pt x="4485447" y="7609190"/>
                </a:cubicBezTo>
                <a:close/>
                <a:moveTo>
                  <a:pt x="4485447" y="7597477"/>
                </a:moveTo>
                <a:cubicBezTo>
                  <a:pt x="4485447" y="7597477"/>
                  <a:pt x="4491535" y="7603334"/>
                  <a:pt x="4485447" y="7609190"/>
                </a:cubicBezTo>
                <a:cubicBezTo>
                  <a:pt x="4485447" y="7609190"/>
                  <a:pt x="4479359" y="7603335"/>
                  <a:pt x="4485447" y="7597477"/>
                </a:cubicBezTo>
                <a:close/>
                <a:moveTo>
                  <a:pt x="4915446" y="7559939"/>
                </a:moveTo>
                <a:lnTo>
                  <a:pt x="4918689" y="7560384"/>
                </a:lnTo>
                <a:lnTo>
                  <a:pt x="4920680" y="7569889"/>
                </a:lnTo>
                <a:close/>
                <a:moveTo>
                  <a:pt x="4912601" y="7554527"/>
                </a:moveTo>
                <a:lnTo>
                  <a:pt x="4915446" y="7559939"/>
                </a:lnTo>
                <a:lnTo>
                  <a:pt x="4913363" y="7559653"/>
                </a:lnTo>
                <a:cubicBezTo>
                  <a:pt x="4912601" y="7558921"/>
                  <a:pt x="4912600" y="7557457"/>
                  <a:pt x="4912601" y="7554527"/>
                </a:cubicBezTo>
                <a:close/>
                <a:moveTo>
                  <a:pt x="2853588" y="7453700"/>
                </a:moveTo>
                <a:cubicBezTo>
                  <a:pt x="2861116" y="7455173"/>
                  <a:pt x="2867357" y="7469715"/>
                  <a:pt x="2863648" y="7473526"/>
                </a:cubicBezTo>
                <a:cubicBezTo>
                  <a:pt x="2862823" y="7474371"/>
                  <a:pt x="2861507" y="7474688"/>
                  <a:pt x="2859605" y="7474213"/>
                </a:cubicBezTo>
                <a:cubicBezTo>
                  <a:pt x="2857702" y="7473738"/>
                  <a:pt x="2855214" y="7472472"/>
                  <a:pt x="2852043" y="7470155"/>
                </a:cubicBezTo>
                <a:cubicBezTo>
                  <a:pt x="2852043" y="7464298"/>
                  <a:pt x="2839867" y="7457465"/>
                  <a:pt x="2845956" y="7457465"/>
                </a:cubicBezTo>
                <a:cubicBezTo>
                  <a:pt x="2848429" y="7454170"/>
                  <a:pt x="2851081" y="7453208"/>
                  <a:pt x="2853588" y="7453700"/>
                </a:cubicBezTo>
                <a:close/>
                <a:moveTo>
                  <a:pt x="4956936" y="7423627"/>
                </a:moveTo>
                <a:lnTo>
                  <a:pt x="4958007" y="7423969"/>
                </a:lnTo>
                <a:cubicBezTo>
                  <a:pt x="4959148" y="7424335"/>
                  <a:pt x="4959718" y="7424519"/>
                  <a:pt x="4958861" y="7424245"/>
                </a:cubicBezTo>
                <a:close/>
                <a:moveTo>
                  <a:pt x="4951157" y="7421774"/>
                </a:moveTo>
                <a:cubicBezTo>
                  <a:pt x="4951157" y="7421774"/>
                  <a:pt x="4952298" y="7422139"/>
                  <a:pt x="4953725" y="7422596"/>
                </a:cubicBezTo>
                <a:lnTo>
                  <a:pt x="4956936" y="7423627"/>
                </a:lnTo>
                <a:close/>
                <a:moveTo>
                  <a:pt x="4937967" y="7391514"/>
                </a:moveTo>
                <a:cubicBezTo>
                  <a:pt x="4937967" y="7391514"/>
                  <a:pt x="4957244" y="7397371"/>
                  <a:pt x="4937967" y="7391514"/>
                </a:cubicBezTo>
                <a:close/>
                <a:moveTo>
                  <a:pt x="6086039" y="7373928"/>
                </a:moveTo>
                <a:lnTo>
                  <a:pt x="6091176" y="7375849"/>
                </a:lnTo>
                <a:cubicBezTo>
                  <a:pt x="6092888" y="7376489"/>
                  <a:pt x="6088892" y="7374995"/>
                  <a:pt x="6086039" y="7373928"/>
                </a:cubicBezTo>
                <a:close/>
                <a:moveTo>
                  <a:pt x="4006536" y="7370099"/>
                </a:moveTo>
                <a:cubicBezTo>
                  <a:pt x="4003445" y="7371198"/>
                  <a:pt x="3998308" y="7381082"/>
                  <a:pt x="3990445" y="7403777"/>
                </a:cubicBezTo>
                <a:cubicBezTo>
                  <a:pt x="3972181" y="7476010"/>
                  <a:pt x="3958992" y="7627311"/>
                  <a:pt x="3952904" y="7693689"/>
                </a:cubicBezTo>
                <a:cubicBezTo>
                  <a:pt x="3946816" y="7723949"/>
                  <a:pt x="3921451" y="7790326"/>
                  <a:pt x="3933626" y="7803017"/>
                </a:cubicBezTo>
                <a:cubicBezTo>
                  <a:pt x="3935275" y="7806798"/>
                  <a:pt x="3936812" y="7808690"/>
                  <a:pt x="3938253" y="7809020"/>
                </a:cubicBezTo>
                <a:cubicBezTo>
                  <a:pt x="3948338" y="7811329"/>
                  <a:pt x="3953664" y="7737128"/>
                  <a:pt x="3958992" y="7699545"/>
                </a:cubicBezTo>
                <a:cubicBezTo>
                  <a:pt x="3972181" y="7645859"/>
                  <a:pt x="3990445" y="7560935"/>
                  <a:pt x="3997546" y="7488701"/>
                </a:cubicBezTo>
                <a:cubicBezTo>
                  <a:pt x="4006680" y="7442578"/>
                  <a:pt x="4015810" y="7366805"/>
                  <a:pt x="4006536" y="7370099"/>
                </a:cubicBezTo>
                <a:close/>
                <a:moveTo>
                  <a:pt x="4918689" y="7342706"/>
                </a:moveTo>
                <a:cubicBezTo>
                  <a:pt x="4931878" y="7355396"/>
                  <a:pt x="4937966" y="7372967"/>
                  <a:pt x="4937967" y="7391514"/>
                </a:cubicBezTo>
                <a:cubicBezTo>
                  <a:pt x="4925792" y="7385656"/>
                  <a:pt x="4918688" y="7367110"/>
                  <a:pt x="4918689" y="7342706"/>
                </a:cubicBezTo>
                <a:close/>
                <a:moveTo>
                  <a:pt x="6101425" y="7326989"/>
                </a:moveTo>
                <a:lnTo>
                  <a:pt x="6102496" y="7327332"/>
                </a:lnTo>
                <a:cubicBezTo>
                  <a:pt x="6103637" y="7327699"/>
                  <a:pt x="6104207" y="7327882"/>
                  <a:pt x="6103351" y="7327607"/>
                </a:cubicBezTo>
                <a:close/>
                <a:moveTo>
                  <a:pt x="6095647" y="7325136"/>
                </a:moveTo>
                <a:cubicBezTo>
                  <a:pt x="6095647" y="7325136"/>
                  <a:pt x="6096788" y="7325501"/>
                  <a:pt x="6098215" y="7325959"/>
                </a:cubicBezTo>
                <a:lnTo>
                  <a:pt x="6101425" y="7326989"/>
                </a:lnTo>
                <a:close/>
                <a:moveTo>
                  <a:pt x="7161391" y="7223379"/>
                </a:moveTo>
                <a:lnTo>
                  <a:pt x="7158415" y="7248085"/>
                </a:lnTo>
                <a:lnTo>
                  <a:pt x="7179028" y="7248085"/>
                </a:lnTo>
                <a:lnTo>
                  <a:pt x="7182153" y="7223380"/>
                </a:lnTo>
                <a:close/>
                <a:moveTo>
                  <a:pt x="7116594" y="7214822"/>
                </a:moveTo>
                <a:cubicBezTo>
                  <a:pt x="7117884" y="7214822"/>
                  <a:pt x="7118900" y="7214897"/>
                  <a:pt x="7119645" y="7215046"/>
                </a:cubicBezTo>
                <a:cubicBezTo>
                  <a:pt x="7120389" y="7215194"/>
                  <a:pt x="7120935" y="7215417"/>
                  <a:pt x="7121282" y="7215715"/>
                </a:cubicBezTo>
                <a:cubicBezTo>
                  <a:pt x="7121629" y="7216012"/>
                  <a:pt x="7121791" y="7216360"/>
                  <a:pt x="7121766" y="7216757"/>
                </a:cubicBezTo>
                <a:cubicBezTo>
                  <a:pt x="7121741" y="7217154"/>
                  <a:pt x="7121580" y="7217625"/>
                  <a:pt x="7121282" y="7218171"/>
                </a:cubicBezTo>
                <a:lnTo>
                  <a:pt x="7105506" y="7245927"/>
                </a:lnTo>
                <a:lnTo>
                  <a:pt x="7121430" y="7273684"/>
                </a:lnTo>
                <a:cubicBezTo>
                  <a:pt x="7121678" y="7274180"/>
                  <a:pt x="7121815" y="7274639"/>
                  <a:pt x="7121840" y="7275061"/>
                </a:cubicBezTo>
                <a:cubicBezTo>
                  <a:pt x="7121865" y="7275482"/>
                  <a:pt x="7121716" y="7275853"/>
                  <a:pt x="7121394" y="7276176"/>
                </a:cubicBezTo>
                <a:cubicBezTo>
                  <a:pt x="7121071" y="7276499"/>
                  <a:pt x="7120538" y="7276735"/>
                  <a:pt x="7119794" y="7276883"/>
                </a:cubicBezTo>
                <a:cubicBezTo>
                  <a:pt x="7119050" y="7277033"/>
                  <a:pt x="7118058" y="7277106"/>
                  <a:pt x="7116817" y="7277106"/>
                </a:cubicBezTo>
                <a:cubicBezTo>
                  <a:pt x="7115726" y="7277107"/>
                  <a:pt x="7114833" y="7277082"/>
                  <a:pt x="7114138" y="7277033"/>
                </a:cubicBezTo>
                <a:cubicBezTo>
                  <a:pt x="7113444" y="7276982"/>
                  <a:pt x="7112873" y="7276884"/>
                  <a:pt x="7112427" y="7276734"/>
                </a:cubicBezTo>
                <a:cubicBezTo>
                  <a:pt x="7111980" y="7276586"/>
                  <a:pt x="7111633" y="7276387"/>
                  <a:pt x="7111385" y="7276139"/>
                </a:cubicBezTo>
                <a:cubicBezTo>
                  <a:pt x="7111137" y="7275892"/>
                  <a:pt x="7110889" y="7275569"/>
                  <a:pt x="7110641" y="7275172"/>
                </a:cubicBezTo>
                <a:lnTo>
                  <a:pt x="7094270" y="7248904"/>
                </a:lnTo>
                <a:cubicBezTo>
                  <a:pt x="7093575" y="7247763"/>
                  <a:pt x="7093228" y="7246696"/>
                  <a:pt x="7093228" y="7245704"/>
                </a:cubicBezTo>
                <a:cubicBezTo>
                  <a:pt x="7093228" y="7244711"/>
                  <a:pt x="7093600" y="7243670"/>
                  <a:pt x="7094344" y="7242578"/>
                </a:cubicBezTo>
                <a:lnTo>
                  <a:pt x="7110418" y="7216757"/>
                </a:lnTo>
                <a:cubicBezTo>
                  <a:pt x="7110666" y="7216360"/>
                  <a:pt x="7110926" y="7216038"/>
                  <a:pt x="7111199" y="7215790"/>
                </a:cubicBezTo>
                <a:cubicBezTo>
                  <a:pt x="7111472" y="7215541"/>
                  <a:pt x="7111832" y="7215343"/>
                  <a:pt x="7112278" y="7215194"/>
                </a:cubicBezTo>
                <a:cubicBezTo>
                  <a:pt x="7112724" y="7215045"/>
                  <a:pt x="7113283" y="7214946"/>
                  <a:pt x="7113952" y="7214896"/>
                </a:cubicBezTo>
                <a:cubicBezTo>
                  <a:pt x="7114622" y="7214847"/>
                  <a:pt x="7115503" y="7214822"/>
                  <a:pt x="7116594" y="7214822"/>
                </a:cubicBezTo>
                <a:close/>
                <a:moveTo>
                  <a:pt x="7227769" y="7214822"/>
                </a:moveTo>
                <a:cubicBezTo>
                  <a:pt x="7228860" y="7214822"/>
                  <a:pt x="7229753" y="7214847"/>
                  <a:pt x="7230448" y="7214897"/>
                </a:cubicBezTo>
                <a:cubicBezTo>
                  <a:pt x="7231142" y="7214946"/>
                  <a:pt x="7231713" y="7215046"/>
                  <a:pt x="7232159" y="7215194"/>
                </a:cubicBezTo>
                <a:cubicBezTo>
                  <a:pt x="7232606" y="7215343"/>
                  <a:pt x="7232953" y="7215542"/>
                  <a:pt x="7233201" y="7215789"/>
                </a:cubicBezTo>
                <a:cubicBezTo>
                  <a:pt x="7233449" y="7216037"/>
                  <a:pt x="7233722" y="7216360"/>
                  <a:pt x="7234019" y="7216757"/>
                </a:cubicBezTo>
                <a:lnTo>
                  <a:pt x="7250316" y="7243025"/>
                </a:lnTo>
                <a:cubicBezTo>
                  <a:pt x="7251011" y="7244166"/>
                  <a:pt x="7251358" y="7245233"/>
                  <a:pt x="7251357" y="7246225"/>
                </a:cubicBezTo>
                <a:cubicBezTo>
                  <a:pt x="7251358" y="7247217"/>
                  <a:pt x="7250986" y="7248284"/>
                  <a:pt x="7250242" y="7249425"/>
                </a:cubicBezTo>
                <a:lnTo>
                  <a:pt x="7234168" y="7275172"/>
                </a:lnTo>
                <a:cubicBezTo>
                  <a:pt x="7233919" y="7275569"/>
                  <a:pt x="7233660" y="7275891"/>
                  <a:pt x="7233387" y="7276140"/>
                </a:cubicBezTo>
                <a:cubicBezTo>
                  <a:pt x="7233114" y="7276388"/>
                  <a:pt x="7232753" y="7276586"/>
                  <a:pt x="7232308" y="7276735"/>
                </a:cubicBezTo>
                <a:cubicBezTo>
                  <a:pt x="7231861" y="7276883"/>
                  <a:pt x="7231303" y="7276982"/>
                  <a:pt x="7230634" y="7277033"/>
                </a:cubicBezTo>
                <a:cubicBezTo>
                  <a:pt x="7229964" y="7277082"/>
                  <a:pt x="7229083" y="7277107"/>
                  <a:pt x="7227992" y="7277106"/>
                </a:cubicBezTo>
                <a:cubicBezTo>
                  <a:pt x="7226702" y="7277107"/>
                  <a:pt x="7225685" y="7277033"/>
                  <a:pt x="7224941" y="7276883"/>
                </a:cubicBezTo>
                <a:cubicBezTo>
                  <a:pt x="7224196" y="7276735"/>
                  <a:pt x="7223651" y="7276512"/>
                  <a:pt x="7223304" y="7276214"/>
                </a:cubicBezTo>
                <a:cubicBezTo>
                  <a:pt x="7222957" y="7275916"/>
                  <a:pt x="7222783" y="7275569"/>
                  <a:pt x="7222783" y="7275172"/>
                </a:cubicBezTo>
                <a:cubicBezTo>
                  <a:pt x="7222783" y="7274775"/>
                  <a:pt x="7222957" y="7274329"/>
                  <a:pt x="7223304" y="7273833"/>
                </a:cubicBezTo>
                <a:lnTo>
                  <a:pt x="7239080" y="7246001"/>
                </a:lnTo>
                <a:lnTo>
                  <a:pt x="7223155" y="7218245"/>
                </a:lnTo>
                <a:cubicBezTo>
                  <a:pt x="7222907" y="7217749"/>
                  <a:pt x="7222771" y="7217290"/>
                  <a:pt x="7222746" y="7216868"/>
                </a:cubicBezTo>
                <a:cubicBezTo>
                  <a:pt x="7222721" y="7216447"/>
                  <a:pt x="7222870" y="7216074"/>
                  <a:pt x="7223192" y="7215753"/>
                </a:cubicBezTo>
                <a:cubicBezTo>
                  <a:pt x="7223515" y="7215430"/>
                  <a:pt x="7224048" y="7215194"/>
                  <a:pt x="7224792" y="7215046"/>
                </a:cubicBezTo>
                <a:cubicBezTo>
                  <a:pt x="7225536" y="7214896"/>
                  <a:pt x="7226528" y="7214822"/>
                  <a:pt x="7227769" y="7214822"/>
                </a:cubicBezTo>
                <a:close/>
                <a:moveTo>
                  <a:pt x="7192050" y="7187884"/>
                </a:moveTo>
                <a:cubicBezTo>
                  <a:pt x="7193191" y="7187884"/>
                  <a:pt x="7194121" y="7187934"/>
                  <a:pt x="7194840" y="7188033"/>
                </a:cubicBezTo>
                <a:cubicBezTo>
                  <a:pt x="7195560" y="7188133"/>
                  <a:pt x="7196093" y="7188268"/>
                  <a:pt x="7196440" y="7188442"/>
                </a:cubicBezTo>
                <a:cubicBezTo>
                  <a:pt x="7196788" y="7188616"/>
                  <a:pt x="7197023" y="7188838"/>
                  <a:pt x="7197147" y="7189112"/>
                </a:cubicBezTo>
                <a:cubicBezTo>
                  <a:pt x="7197271" y="7189385"/>
                  <a:pt x="7197309" y="7189670"/>
                  <a:pt x="7197258" y="7189968"/>
                </a:cubicBezTo>
                <a:lnTo>
                  <a:pt x="7194281" y="7213929"/>
                </a:lnTo>
                <a:lnTo>
                  <a:pt x="7202840" y="7213929"/>
                </a:lnTo>
                <a:cubicBezTo>
                  <a:pt x="7203584" y="7213929"/>
                  <a:pt x="7204192" y="7214313"/>
                  <a:pt x="7204663" y="7215082"/>
                </a:cubicBezTo>
                <a:cubicBezTo>
                  <a:pt x="7205134" y="7215851"/>
                  <a:pt x="7205370" y="7217054"/>
                  <a:pt x="7205370" y="7218691"/>
                </a:cubicBezTo>
                <a:cubicBezTo>
                  <a:pt x="7205370" y="7219535"/>
                  <a:pt x="7205308" y="7220254"/>
                  <a:pt x="7205184" y="7220849"/>
                </a:cubicBezTo>
                <a:cubicBezTo>
                  <a:pt x="7205060" y="7221445"/>
                  <a:pt x="7204886" y="7221928"/>
                  <a:pt x="7204663" y="7222300"/>
                </a:cubicBezTo>
                <a:cubicBezTo>
                  <a:pt x="7204439" y="7222673"/>
                  <a:pt x="7204167" y="7222946"/>
                  <a:pt x="7203845" y="7223119"/>
                </a:cubicBezTo>
                <a:cubicBezTo>
                  <a:pt x="7203522" y="7223293"/>
                  <a:pt x="7203187" y="7223380"/>
                  <a:pt x="7202840" y="7223380"/>
                </a:cubicBezTo>
                <a:lnTo>
                  <a:pt x="7193092" y="7223379"/>
                </a:lnTo>
                <a:lnTo>
                  <a:pt x="7190115" y="7248085"/>
                </a:lnTo>
                <a:lnTo>
                  <a:pt x="7198747" y="7248086"/>
                </a:lnTo>
                <a:cubicBezTo>
                  <a:pt x="7199491" y="7248085"/>
                  <a:pt x="7200099" y="7248457"/>
                  <a:pt x="7200570" y="7249201"/>
                </a:cubicBezTo>
                <a:cubicBezTo>
                  <a:pt x="7201042" y="7249946"/>
                  <a:pt x="7201276" y="7251161"/>
                  <a:pt x="7201277" y="7252848"/>
                </a:cubicBezTo>
                <a:cubicBezTo>
                  <a:pt x="7201277" y="7253691"/>
                  <a:pt x="7201203" y="7254411"/>
                  <a:pt x="7201054" y="7255005"/>
                </a:cubicBezTo>
                <a:cubicBezTo>
                  <a:pt x="7200905" y="7255601"/>
                  <a:pt x="7200732" y="7256085"/>
                  <a:pt x="7200533" y="7256457"/>
                </a:cubicBezTo>
                <a:cubicBezTo>
                  <a:pt x="7200335" y="7256830"/>
                  <a:pt x="7200074" y="7257101"/>
                  <a:pt x="7199752" y="7257276"/>
                </a:cubicBezTo>
                <a:cubicBezTo>
                  <a:pt x="7199429" y="7257449"/>
                  <a:pt x="7199094" y="7257536"/>
                  <a:pt x="7198747" y="7257536"/>
                </a:cubicBezTo>
                <a:lnTo>
                  <a:pt x="7188850" y="7257536"/>
                </a:lnTo>
                <a:lnTo>
                  <a:pt x="7185725" y="7282985"/>
                </a:lnTo>
                <a:cubicBezTo>
                  <a:pt x="7185675" y="7283332"/>
                  <a:pt x="7185576" y="7283642"/>
                  <a:pt x="7185427" y="7283916"/>
                </a:cubicBezTo>
                <a:cubicBezTo>
                  <a:pt x="7185278" y="7284189"/>
                  <a:pt x="7185005" y="7284412"/>
                  <a:pt x="7184609" y="7284585"/>
                </a:cubicBezTo>
                <a:cubicBezTo>
                  <a:pt x="7184212" y="7284759"/>
                  <a:pt x="7183665" y="7284883"/>
                  <a:pt x="7182970" y="7284958"/>
                </a:cubicBezTo>
                <a:cubicBezTo>
                  <a:pt x="7182277" y="7285032"/>
                  <a:pt x="7181359" y="7285069"/>
                  <a:pt x="7180218" y="7285069"/>
                </a:cubicBezTo>
                <a:cubicBezTo>
                  <a:pt x="7179077" y="7285069"/>
                  <a:pt x="7178134" y="7285033"/>
                  <a:pt x="7177390" y="7284957"/>
                </a:cubicBezTo>
                <a:cubicBezTo>
                  <a:pt x="7176646" y="7284883"/>
                  <a:pt x="7176076" y="7284759"/>
                  <a:pt x="7175679" y="7284586"/>
                </a:cubicBezTo>
                <a:cubicBezTo>
                  <a:pt x="7175282" y="7284411"/>
                  <a:pt x="7175009" y="7284189"/>
                  <a:pt x="7174860" y="7283916"/>
                </a:cubicBezTo>
                <a:cubicBezTo>
                  <a:pt x="7174711" y="7283642"/>
                  <a:pt x="7174662" y="7283333"/>
                  <a:pt x="7174710" y="7282986"/>
                </a:cubicBezTo>
                <a:lnTo>
                  <a:pt x="7177837" y="7257536"/>
                </a:lnTo>
                <a:lnTo>
                  <a:pt x="7157150" y="7257536"/>
                </a:lnTo>
                <a:lnTo>
                  <a:pt x="7154024" y="7282985"/>
                </a:lnTo>
                <a:cubicBezTo>
                  <a:pt x="7153925" y="7283333"/>
                  <a:pt x="7153813" y="7283642"/>
                  <a:pt x="7153689" y="7283916"/>
                </a:cubicBezTo>
                <a:cubicBezTo>
                  <a:pt x="7153565" y="7284189"/>
                  <a:pt x="7153317" y="7284411"/>
                  <a:pt x="7152945" y="7284586"/>
                </a:cubicBezTo>
                <a:cubicBezTo>
                  <a:pt x="7152573" y="7284759"/>
                  <a:pt x="7152040" y="7284883"/>
                  <a:pt x="7151345" y="7284957"/>
                </a:cubicBezTo>
                <a:cubicBezTo>
                  <a:pt x="7150651" y="7285032"/>
                  <a:pt x="7149733" y="7285069"/>
                  <a:pt x="7148592" y="7285069"/>
                </a:cubicBezTo>
                <a:cubicBezTo>
                  <a:pt x="7147401" y="7285069"/>
                  <a:pt x="7146434" y="7285032"/>
                  <a:pt x="7145690" y="7284958"/>
                </a:cubicBezTo>
                <a:cubicBezTo>
                  <a:pt x="7144946" y="7284883"/>
                  <a:pt x="7144375" y="7284759"/>
                  <a:pt x="7143978" y="7284586"/>
                </a:cubicBezTo>
                <a:cubicBezTo>
                  <a:pt x="7143582" y="7284411"/>
                  <a:pt x="7143309" y="7284188"/>
                  <a:pt x="7143160" y="7283915"/>
                </a:cubicBezTo>
                <a:cubicBezTo>
                  <a:pt x="7143011" y="7283643"/>
                  <a:pt x="7142961" y="7283332"/>
                  <a:pt x="7143011" y="7282985"/>
                </a:cubicBezTo>
                <a:lnTo>
                  <a:pt x="7146062" y="7257536"/>
                </a:lnTo>
                <a:lnTo>
                  <a:pt x="7137430" y="7257537"/>
                </a:lnTo>
                <a:cubicBezTo>
                  <a:pt x="7136686" y="7257536"/>
                  <a:pt x="7136078" y="7257176"/>
                  <a:pt x="7135607" y="7256457"/>
                </a:cubicBezTo>
                <a:cubicBezTo>
                  <a:pt x="7135136" y="7255738"/>
                  <a:pt x="7134900" y="7254534"/>
                  <a:pt x="7134900" y="7252848"/>
                </a:cubicBezTo>
                <a:cubicBezTo>
                  <a:pt x="7134900" y="7252004"/>
                  <a:pt x="7134974" y="7251285"/>
                  <a:pt x="7135123" y="7250689"/>
                </a:cubicBezTo>
                <a:cubicBezTo>
                  <a:pt x="7135272" y="7250095"/>
                  <a:pt x="7135445" y="7249611"/>
                  <a:pt x="7135644" y="7249238"/>
                </a:cubicBezTo>
                <a:cubicBezTo>
                  <a:pt x="7135843" y="7248866"/>
                  <a:pt x="7136091" y="7248582"/>
                  <a:pt x="7136388" y="7248383"/>
                </a:cubicBezTo>
                <a:cubicBezTo>
                  <a:pt x="7136686" y="7248184"/>
                  <a:pt x="7137033" y="7248085"/>
                  <a:pt x="7137430" y="7248085"/>
                </a:cubicBezTo>
                <a:lnTo>
                  <a:pt x="7147401" y="7248085"/>
                </a:lnTo>
                <a:lnTo>
                  <a:pt x="7150452" y="7223380"/>
                </a:lnTo>
                <a:lnTo>
                  <a:pt x="7141448" y="7223380"/>
                </a:lnTo>
                <a:cubicBezTo>
                  <a:pt x="7140704" y="7223379"/>
                  <a:pt x="7140096" y="7223008"/>
                  <a:pt x="7139625" y="7222264"/>
                </a:cubicBezTo>
                <a:cubicBezTo>
                  <a:pt x="7139154" y="7221520"/>
                  <a:pt x="7138918" y="7220354"/>
                  <a:pt x="7138918" y="7218766"/>
                </a:cubicBezTo>
                <a:cubicBezTo>
                  <a:pt x="7138918" y="7217029"/>
                  <a:pt x="7139154" y="7215789"/>
                  <a:pt x="7139625" y="7215046"/>
                </a:cubicBezTo>
                <a:cubicBezTo>
                  <a:pt x="7140096" y="7214301"/>
                  <a:pt x="7140704" y="7213929"/>
                  <a:pt x="7141448" y="7213929"/>
                </a:cubicBezTo>
                <a:lnTo>
                  <a:pt x="7151569" y="7213929"/>
                </a:lnTo>
                <a:lnTo>
                  <a:pt x="7154620" y="7190042"/>
                </a:lnTo>
                <a:cubicBezTo>
                  <a:pt x="7154669" y="7189695"/>
                  <a:pt x="7154781" y="7189385"/>
                  <a:pt x="7154955" y="7189112"/>
                </a:cubicBezTo>
                <a:cubicBezTo>
                  <a:pt x="7155128" y="7188839"/>
                  <a:pt x="7155426" y="7188616"/>
                  <a:pt x="7155847" y="7188443"/>
                </a:cubicBezTo>
                <a:cubicBezTo>
                  <a:pt x="7156269" y="7188268"/>
                  <a:pt x="7156852" y="7188132"/>
                  <a:pt x="7157596" y="7188033"/>
                </a:cubicBezTo>
                <a:cubicBezTo>
                  <a:pt x="7158340" y="7187934"/>
                  <a:pt x="7159283" y="7187884"/>
                  <a:pt x="7160424" y="7187884"/>
                </a:cubicBezTo>
                <a:cubicBezTo>
                  <a:pt x="7161615" y="7187884"/>
                  <a:pt x="7162556" y="7187934"/>
                  <a:pt x="7163251" y="7188033"/>
                </a:cubicBezTo>
                <a:cubicBezTo>
                  <a:pt x="7163946" y="7188133"/>
                  <a:pt x="7164479" y="7188268"/>
                  <a:pt x="7164852" y="7188443"/>
                </a:cubicBezTo>
                <a:cubicBezTo>
                  <a:pt x="7165224" y="7188616"/>
                  <a:pt x="7165459" y="7188839"/>
                  <a:pt x="7165559" y="7189112"/>
                </a:cubicBezTo>
                <a:cubicBezTo>
                  <a:pt x="7165658" y="7189385"/>
                  <a:pt x="7165707" y="7189670"/>
                  <a:pt x="7165707" y="7189968"/>
                </a:cubicBezTo>
                <a:lnTo>
                  <a:pt x="7162582" y="7213930"/>
                </a:lnTo>
                <a:lnTo>
                  <a:pt x="7183269" y="7213929"/>
                </a:lnTo>
                <a:lnTo>
                  <a:pt x="7186171" y="7190042"/>
                </a:lnTo>
                <a:cubicBezTo>
                  <a:pt x="7186221" y="7189695"/>
                  <a:pt x="7186344" y="7189385"/>
                  <a:pt x="7186543" y="7189112"/>
                </a:cubicBezTo>
                <a:cubicBezTo>
                  <a:pt x="7186742" y="7188839"/>
                  <a:pt x="7187039" y="7188616"/>
                  <a:pt x="7187436" y="7188443"/>
                </a:cubicBezTo>
                <a:cubicBezTo>
                  <a:pt x="7187833" y="7188269"/>
                  <a:pt x="7188404" y="7188133"/>
                  <a:pt x="7189148" y="7188033"/>
                </a:cubicBezTo>
                <a:cubicBezTo>
                  <a:pt x="7189892" y="7187934"/>
                  <a:pt x="7190859" y="7187884"/>
                  <a:pt x="7192050" y="7187884"/>
                </a:cubicBezTo>
                <a:close/>
                <a:moveTo>
                  <a:pt x="4144266" y="7181957"/>
                </a:moveTo>
                <a:lnTo>
                  <a:pt x="4116258" y="7312996"/>
                </a:lnTo>
                <a:cubicBezTo>
                  <a:pt x="4097994" y="7421347"/>
                  <a:pt x="4059439" y="7517984"/>
                  <a:pt x="4047264" y="7591196"/>
                </a:cubicBezTo>
                <a:cubicBezTo>
                  <a:pt x="4041176" y="7633168"/>
                  <a:pt x="4041176" y="7687833"/>
                  <a:pt x="4035089" y="7729807"/>
                </a:cubicBezTo>
                <a:cubicBezTo>
                  <a:pt x="4027985" y="7778612"/>
                  <a:pt x="4021897" y="7833276"/>
                  <a:pt x="4021897" y="7850847"/>
                </a:cubicBezTo>
                <a:cubicBezTo>
                  <a:pt x="4027985" y="7863537"/>
                  <a:pt x="4021897" y="7869394"/>
                  <a:pt x="4027985" y="7869393"/>
                </a:cubicBezTo>
                <a:lnTo>
                  <a:pt x="4041176" y="7863537"/>
                </a:lnTo>
                <a:cubicBezTo>
                  <a:pt x="4047264" y="7875251"/>
                  <a:pt x="4021897" y="7918201"/>
                  <a:pt x="4027985" y="7929914"/>
                </a:cubicBezTo>
                <a:cubicBezTo>
                  <a:pt x="4027985" y="7929914"/>
                  <a:pt x="4031981" y="7936502"/>
                  <a:pt x="4033979" y="7937327"/>
                </a:cubicBezTo>
                <a:cubicBezTo>
                  <a:pt x="4034645" y="7937600"/>
                  <a:pt x="4035089" y="7937235"/>
                  <a:pt x="4035089" y="7935771"/>
                </a:cubicBezTo>
                <a:cubicBezTo>
                  <a:pt x="4047264" y="7905511"/>
                  <a:pt x="4066542" y="7918201"/>
                  <a:pt x="4078716" y="7899654"/>
                </a:cubicBezTo>
                <a:cubicBezTo>
                  <a:pt x="4084804" y="7899653"/>
                  <a:pt x="4084804" y="7875251"/>
                  <a:pt x="4084804" y="7869393"/>
                </a:cubicBezTo>
                <a:cubicBezTo>
                  <a:pt x="4091906" y="7863537"/>
                  <a:pt x="4104082" y="7850847"/>
                  <a:pt x="4104082" y="7850847"/>
                </a:cubicBezTo>
                <a:cubicBezTo>
                  <a:pt x="4123359" y="7808874"/>
                  <a:pt x="4135536" y="7729807"/>
                  <a:pt x="4141623" y="7681975"/>
                </a:cubicBezTo>
                <a:cubicBezTo>
                  <a:pt x="4153798" y="7639026"/>
                  <a:pt x="4160902" y="7566792"/>
                  <a:pt x="4166988" y="7500414"/>
                </a:cubicBezTo>
                <a:cubicBezTo>
                  <a:pt x="4173076" y="7455023"/>
                  <a:pt x="4182462" y="7409633"/>
                  <a:pt x="4190325" y="7366562"/>
                </a:cubicBezTo>
                <a:lnTo>
                  <a:pt x="4200085" y="7305794"/>
                </a:lnTo>
                <a:close/>
                <a:moveTo>
                  <a:pt x="4280765" y="7135929"/>
                </a:moveTo>
                <a:lnTo>
                  <a:pt x="4276482" y="7161438"/>
                </a:lnTo>
                <a:lnTo>
                  <a:pt x="4303783" y="7221495"/>
                </a:lnTo>
                <a:lnTo>
                  <a:pt x="4310088" y="7200989"/>
                </a:lnTo>
                <a:close/>
                <a:moveTo>
                  <a:pt x="6044916" y="7114290"/>
                </a:moveTo>
                <a:cubicBezTo>
                  <a:pt x="6051003" y="7114291"/>
                  <a:pt x="6051004" y="7120147"/>
                  <a:pt x="6051004" y="7132838"/>
                </a:cubicBezTo>
                <a:cubicBezTo>
                  <a:pt x="6038827" y="7132837"/>
                  <a:pt x="6044916" y="7120148"/>
                  <a:pt x="6044916" y="7114290"/>
                </a:cubicBezTo>
                <a:close/>
                <a:moveTo>
                  <a:pt x="4285236" y="7108589"/>
                </a:moveTo>
                <a:lnTo>
                  <a:pt x="4282796" y="7123735"/>
                </a:lnTo>
                <a:lnTo>
                  <a:pt x="4292167" y="7146043"/>
                </a:lnTo>
                <a:cubicBezTo>
                  <a:pt x="4296976" y="7155342"/>
                  <a:pt x="4297514" y="7151215"/>
                  <a:pt x="4290049" y="7124679"/>
                </a:cubicBezTo>
                <a:close/>
                <a:moveTo>
                  <a:pt x="6038827" y="7095744"/>
                </a:moveTo>
                <a:cubicBezTo>
                  <a:pt x="6044916" y="7095744"/>
                  <a:pt x="6044916" y="7101602"/>
                  <a:pt x="6044916" y="7114290"/>
                </a:cubicBezTo>
                <a:cubicBezTo>
                  <a:pt x="6032740" y="7114291"/>
                  <a:pt x="6038827" y="7101602"/>
                  <a:pt x="6038827" y="7095744"/>
                </a:cubicBezTo>
                <a:close/>
                <a:moveTo>
                  <a:pt x="4320952" y="7085494"/>
                </a:moveTo>
                <a:cubicBezTo>
                  <a:pt x="4320508" y="7086226"/>
                  <a:pt x="4320667" y="7087325"/>
                  <a:pt x="4321760" y="7088241"/>
                </a:cubicBezTo>
                <a:lnTo>
                  <a:pt x="4325715" y="7089254"/>
                </a:lnTo>
                <a:lnTo>
                  <a:pt x="4325744" y="7088407"/>
                </a:lnTo>
                <a:close/>
                <a:moveTo>
                  <a:pt x="4796651" y="7072671"/>
                </a:moveTo>
                <a:cubicBezTo>
                  <a:pt x="4795603" y="7073401"/>
                  <a:pt x="4794653" y="7075124"/>
                  <a:pt x="4793891" y="7078174"/>
                </a:cubicBezTo>
                <a:cubicBezTo>
                  <a:pt x="4793891" y="7084031"/>
                  <a:pt x="4799979" y="7084031"/>
                  <a:pt x="4799979" y="7089887"/>
                </a:cubicBezTo>
                <a:cubicBezTo>
                  <a:pt x="4813676" y="7108190"/>
                  <a:pt x="4806829" y="7078724"/>
                  <a:pt x="4799979" y="7073141"/>
                </a:cubicBezTo>
                <a:cubicBezTo>
                  <a:pt x="4798838" y="7072211"/>
                  <a:pt x="4797697" y="7071943"/>
                  <a:pt x="4796651" y="7072671"/>
                </a:cubicBezTo>
                <a:close/>
                <a:moveTo>
                  <a:pt x="6019550" y="7047913"/>
                </a:moveTo>
                <a:cubicBezTo>
                  <a:pt x="6032740" y="7059627"/>
                  <a:pt x="6032740" y="7071341"/>
                  <a:pt x="6038827" y="7095744"/>
                </a:cubicBezTo>
                <a:cubicBezTo>
                  <a:pt x="6026653" y="7084030"/>
                  <a:pt x="6019550" y="7065484"/>
                  <a:pt x="6019550" y="7047913"/>
                </a:cubicBezTo>
                <a:close/>
                <a:moveTo>
                  <a:pt x="4168005" y="7042063"/>
                </a:moveTo>
                <a:lnTo>
                  <a:pt x="4163968" y="7067281"/>
                </a:lnTo>
                <a:lnTo>
                  <a:pt x="4194712" y="7132288"/>
                </a:lnTo>
                <a:lnTo>
                  <a:pt x="4200087" y="7144930"/>
                </a:lnTo>
                <a:lnTo>
                  <a:pt x="4203852" y="7119986"/>
                </a:lnTo>
                <a:close/>
                <a:moveTo>
                  <a:pt x="4343913" y="6981355"/>
                </a:moveTo>
                <a:cubicBezTo>
                  <a:pt x="4346323" y="6978182"/>
                  <a:pt x="4349620" y="6979646"/>
                  <a:pt x="4349620" y="6985991"/>
                </a:cubicBezTo>
                <a:cubicBezTo>
                  <a:pt x="4349620" y="6990383"/>
                  <a:pt x="4349620" y="7008504"/>
                  <a:pt x="4347052" y="7009877"/>
                </a:cubicBezTo>
                <a:cubicBezTo>
                  <a:pt x="4346196" y="7010334"/>
                  <a:pt x="4345054" y="7008930"/>
                  <a:pt x="4343532" y="7004539"/>
                </a:cubicBezTo>
                <a:cubicBezTo>
                  <a:pt x="4339981" y="6992337"/>
                  <a:pt x="4341503" y="6984528"/>
                  <a:pt x="4343913" y="6981355"/>
                </a:cubicBezTo>
                <a:close/>
                <a:moveTo>
                  <a:pt x="4306954" y="6972592"/>
                </a:moveTo>
                <a:lnTo>
                  <a:pt x="4301093" y="7009980"/>
                </a:lnTo>
                <a:lnTo>
                  <a:pt x="4320318" y="7048036"/>
                </a:lnTo>
                <a:lnTo>
                  <a:pt x="4330302" y="7072580"/>
                </a:lnTo>
                <a:lnTo>
                  <a:pt x="4336430" y="7052369"/>
                </a:lnTo>
                <a:cubicBezTo>
                  <a:pt x="4336429" y="7067499"/>
                  <a:pt x="4336430" y="7082628"/>
                  <a:pt x="4334908" y="7096294"/>
                </a:cubicBezTo>
                <a:lnTo>
                  <a:pt x="4331088" y="7108895"/>
                </a:lnTo>
                <a:lnTo>
                  <a:pt x="4340357" y="7120147"/>
                </a:lnTo>
                <a:lnTo>
                  <a:pt x="4346995" y="7136729"/>
                </a:lnTo>
                <a:lnTo>
                  <a:pt x="4352061" y="7083056"/>
                </a:lnTo>
                <a:lnTo>
                  <a:pt x="4352731" y="7078811"/>
                </a:lnTo>
                <a:lnTo>
                  <a:pt x="4339604" y="7048351"/>
                </a:lnTo>
                <a:lnTo>
                  <a:pt x="4339142" y="7048937"/>
                </a:lnTo>
                <a:cubicBezTo>
                  <a:pt x="4337634" y="7050843"/>
                  <a:pt x="4336430" y="7052369"/>
                  <a:pt x="4336430" y="7052369"/>
                </a:cubicBezTo>
                <a:lnTo>
                  <a:pt x="4339604" y="7048350"/>
                </a:lnTo>
                <a:close/>
                <a:moveTo>
                  <a:pt x="5802296" y="6964013"/>
                </a:moveTo>
                <a:cubicBezTo>
                  <a:pt x="5807432" y="6966894"/>
                  <a:pt x="5817134" y="6988858"/>
                  <a:pt x="5812566" y="6993250"/>
                </a:cubicBezTo>
                <a:cubicBezTo>
                  <a:pt x="5812566" y="6993250"/>
                  <a:pt x="5799378" y="6980561"/>
                  <a:pt x="5799379" y="6968847"/>
                </a:cubicBezTo>
                <a:cubicBezTo>
                  <a:pt x="5799379" y="6964211"/>
                  <a:pt x="5800583" y="6963052"/>
                  <a:pt x="5802296" y="6964013"/>
                </a:cubicBezTo>
                <a:close/>
                <a:moveTo>
                  <a:pt x="5844020" y="6950301"/>
                </a:moveTo>
                <a:cubicBezTo>
                  <a:pt x="5850109" y="6950301"/>
                  <a:pt x="5850108" y="6962991"/>
                  <a:pt x="5850109" y="6968846"/>
                </a:cubicBezTo>
                <a:cubicBezTo>
                  <a:pt x="5844021" y="6968847"/>
                  <a:pt x="5844021" y="6957134"/>
                  <a:pt x="5844020" y="6950301"/>
                </a:cubicBezTo>
                <a:close/>
                <a:moveTo>
                  <a:pt x="4188460" y="6931398"/>
                </a:moveTo>
                <a:lnTo>
                  <a:pt x="4182655" y="6961203"/>
                </a:lnTo>
                <a:lnTo>
                  <a:pt x="4206681" y="7007891"/>
                </a:lnTo>
                <a:lnTo>
                  <a:pt x="4217259" y="7031161"/>
                </a:lnTo>
                <a:lnTo>
                  <a:pt x="4221344" y="7004094"/>
                </a:lnTo>
                <a:lnTo>
                  <a:pt x="4189179" y="6932730"/>
                </a:lnTo>
                <a:close/>
                <a:moveTo>
                  <a:pt x="5824744" y="6902470"/>
                </a:moveTo>
                <a:cubicBezTo>
                  <a:pt x="5837933" y="6914183"/>
                  <a:pt x="5844021" y="6932730"/>
                  <a:pt x="5844020" y="6950301"/>
                </a:cubicBezTo>
                <a:cubicBezTo>
                  <a:pt x="5831845" y="6938586"/>
                  <a:pt x="5824744" y="6920040"/>
                  <a:pt x="5824744" y="6902470"/>
                </a:cubicBezTo>
                <a:close/>
                <a:moveTo>
                  <a:pt x="4319020" y="6897097"/>
                </a:moveTo>
                <a:lnTo>
                  <a:pt x="4318166" y="6901068"/>
                </a:lnTo>
                <a:lnTo>
                  <a:pt x="4312290" y="6938555"/>
                </a:lnTo>
                <a:lnTo>
                  <a:pt x="4328181" y="6968847"/>
                </a:lnTo>
                <a:lnTo>
                  <a:pt x="4358803" y="7040358"/>
                </a:lnTo>
                <a:lnTo>
                  <a:pt x="4365347" y="6998925"/>
                </a:lnTo>
                <a:lnTo>
                  <a:pt x="4365496" y="6997993"/>
                </a:lnTo>
                <a:lnTo>
                  <a:pt x="4350597" y="6964788"/>
                </a:lnTo>
                <a:lnTo>
                  <a:pt x="4349620" y="6967445"/>
                </a:lnTo>
                <a:lnTo>
                  <a:pt x="4349379" y="6962074"/>
                </a:lnTo>
                <a:lnTo>
                  <a:pt x="4330464" y="6919918"/>
                </a:lnTo>
                <a:close/>
                <a:moveTo>
                  <a:pt x="4755844" y="6892221"/>
                </a:moveTo>
                <a:cubicBezTo>
                  <a:pt x="4752546" y="6892220"/>
                  <a:pt x="4749247" y="6893684"/>
                  <a:pt x="4749247" y="6896612"/>
                </a:cubicBezTo>
                <a:cubicBezTo>
                  <a:pt x="4749247" y="6896612"/>
                  <a:pt x="4768525" y="6902469"/>
                  <a:pt x="4762438" y="6896612"/>
                </a:cubicBezTo>
                <a:cubicBezTo>
                  <a:pt x="4762438" y="6893684"/>
                  <a:pt x="4759140" y="6892221"/>
                  <a:pt x="4755844" y="6892221"/>
                </a:cubicBezTo>
                <a:close/>
                <a:moveTo>
                  <a:pt x="4199973" y="6872277"/>
                </a:moveTo>
                <a:lnTo>
                  <a:pt x="4195508" y="6895207"/>
                </a:lnTo>
                <a:lnTo>
                  <a:pt x="4202274" y="6907273"/>
                </a:lnTo>
                <a:cubicBezTo>
                  <a:pt x="4217208" y="6929558"/>
                  <a:pt x="4233569" y="6943467"/>
                  <a:pt x="4214544" y="6902469"/>
                </a:cubicBezTo>
                <a:close/>
                <a:moveTo>
                  <a:pt x="5756429" y="6862234"/>
                </a:moveTo>
                <a:lnTo>
                  <a:pt x="5761836" y="6866352"/>
                </a:lnTo>
                <a:cubicBezTo>
                  <a:pt x="5761836" y="6866352"/>
                  <a:pt x="5760313" y="6865194"/>
                  <a:pt x="5758411" y="6863745"/>
                </a:cubicBezTo>
                <a:close/>
                <a:moveTo>
                  <a:pt x="5754774" y="6860973"/>
                </a:moveTo>
                <a:lnTo>
                  <a:pt x="5756429" y="6862234"/>
                </a:lnTo>
                <a:lnTo>
                  <a:pt x="5754844" y="6861027"/>
                </a:lnTo>
                <a:close/>
                <a:moveTo>
                  <a:pt x="5751563" y="6858529"/>
                </a:moveTo>
                <a:cubicBezTo>
                  <a:pt x="5750422" y="6857659"/>
                  <a:pt x="5751182" y="6858239"/>
                  <a:pt x="5752705" y="6859397"/>
                </a:cubicBezTo>
                <a:lnTo>
                  <a:pt x="5754774" y="6860973"/>
                </a:lnTo>
                <a:close/>
                <a:moveTo>
                  <a:pt x="5806480" y="6853663"/>
                </a:moveTo>
                <a:cubicBezTo>
                  <a:pt x="5812567" y="6853662"/>
                  <a:pt x="5812567" y="6866353"/>
                  <a:pt x="5812567" y="6872209"/>
                </a:cubicBezTo>
                <a:cubicBezTo>
                  <a:pt x="5806480" y="6872210"/>
                  <a:pt x="5806480" y="6859519"/>
                  <a:pt x="5806480" y="6853663"/>
                </a:cubicBezTo>
                <a:close/>
                <a:moveTo>
                  <a:pt x="4051064" y="6808369"/>
                </a:moveTo>
                <a:lnTo>
                  <a:pt x="4046603" y="6833015"/>
                </a:lnTo>
                <a:lnTo>
                  <a:pt x="4056741" y="6852539"/>
                </a:lnTo>
                <a:lnTo>
                  <a:pt x="4059439" y="6834690"/>
                </a:lnTo>
                <a:lnTo>
                  <a:pt x="4060787" y="6826533"/>
                </a:lnTo>
                <a:lnTo>
                  <a:pt x="4052713" y="6811323"/>
                </a:lnTo>
                <a:close/>
                <a:moveTo>
                  <a:pt x="4494162" y="6807806"/>
                </a:moveTo>
                <a:lnTo>
                  <a:pt x="4489925" y="6822844"/>
                </a:lnTo>
                <a:lnTo>
                  <a:pt x="4522988" y="6890756"/>
                </a:lnTo>
                <a:cubicBezTo>
                  <a:pt x="4535163" y="6908326"/>
                  <a:pt x="4566616" y="6962990"/>
                  <a:pt x="4542266" y="6914183"/>
                </a:cubicBezTo>
                <a:close/>
                <a:moveTo>
                  <a:pt x="5787201" y="6805832"/>
                </a:moveTo>
                <a:cubicBezTo>
                  <a:pt x="5799379" y="6817545"/>
                  <a:pt x="5806479" y="6836093"/>
                  <a:pt x="5806480" y="6853663"/>
                </a:cubicBezTo>
                <a:cubicBezTo>
                  <a:pt x="5793291" y="6841950"/>
                  <a:pt x="5787201" y="6823404"/>
                  <a:pt x="5787201" y="6805832"/>
                </a:cubicBezTo>
                <a:close/>
                <a:moveTo>
                  <a:pt x="4215758" y="6791226"/>
                </a:moveTo>
                <a:lnTo>
                  <a:pt x="4208999" y="6825931"/>
                </a:lnTo>
                <a:lnTo>
                  <a:pt x="4226466" y="6857810"/>
                </a:lnTo>
                <a:lnTo>
                  <a:pt x="4240212" y="6885963"/>
                </a:lnTo>
                <a:lnTo>
                  <a:pt x="4246375" y="6847771"/>
                </a:lnTo>
                <a:lnTo>
                  <a:pt x="4245855" y="6846707"/>
                </a:lnTo>
                <a:close/>
                <a:moveTo>
                  <a:pt x="5775028" y="6775571"/>
                </a:moveTo>
                <a:cubicBezTo>
                  <a:pt x="5781115" y="6781429"/>
                  <a:pt x="5787201" y="6793144"/>
                  <a:pt x="5787201" y="6805832"/>
                </a:cubicBezTo>
                <a:cubicBezTo>
                  <a:pt x="5775027" y="6799976"/>
                  <a:pt x="5775028" y="6793143"/>
                  <a:pt x="5775028" y="6775571"/>
                </a:cubicBezTo>
                <a:close/>
                <a:moveTo>
                  <a:pt x="4230353" y="6720275"/>
                </a:moveTo>
                <a:lnTo>
                  <a:pt x="4226470" y="6736222"/>
                </a:lnTo>
                <a:lnTo>
                  <a:pt x="4220559" y="6766575"/>
                </a:lnTo>
                <a:lnTo>
                  <a:pt x="4241162" y="6802981"/>
                </a:lnTo>
                <a:lnTo>
                  <a:pt x="4250677" y="6821116"/>
                </a:lnTo>
                <a:lnTo>
                  <a:pt x="4255259" y="6792717"/>
                </a:lnTo>
                <a:lnTo>
                  <a:pt x="4257941" y="6775292"/>
                </a:lnTo>
                <a:close/>
                <a:moveTo>
                  <a:pt x="4068847" y="6710142"/>
                </a:moveTo>
                <a:lnTo>
                  <a:pt x="4064665" y="6733239"/>
                </a:lnTo>
                <a:lnTo>
                  <a:pt x="4071261" y="6744732"/>
                </a:lnTo>
                <a:lnTo>
                  <a:pt x="4073560" y="6749203"/>
                </a:lnTo>
                <a:lnTo>
                  <a:pt x="4077400" y="6725965"/>
                </a:lnTo>
                <a:close/>
                <a:moveTo>
                  <a:pt x="5876260" y="6704223"/>
                </a:moveTo>
                <a:cubicBezTo>
                  <a:pt x="5875761" y="6704756"/>
                  <a:pt x="5875475" y="6706022"/>
                  <a:pt x="5875475" y="6708219"/>
                </a:cubicBezTo>
                <a:cubicBezTo>
                  <a:pt x="5875474" y="6732622"/>
                  <a:pt x="5893737" y="6745311"/>
                  <a:pt x="5893737" y="6732622"/>
                </a:cubicBezTo>
                <a:cubicBezTo>
                  <a:pt x="5893737" y="6732622"/>
                  <a:pt x="5883465" y="6709012"/>
                  <a:pt x="5878328" y="6704620"/>
                </a:cubicBezTo>
                <a:cubicBezTo>
                  <a:pt x="5877472" y="6703886"/>
                  <a:pt x="5876759" y="6703689"/>
                  <a:pt x="5876260" y="6704223"/>
                </a:cubicBezTo>
                <a:close/>
                <a:moveTo>
                  <a:pt x="4436190" y="6691123"/>
                </a:moveTo>
                <a:lnTo>
                  <a:pt x="4432679" y="6709003"/>
                </a:lnTo>
                <a:lnTo>
                  <a:pt x="4447969" y="6736664"/>
                </a:lnTo>
                <a:lnTo>
                  <a:pt x="4456924" y="6755057"/>
                </a:lnTo>
                <a:lnTo>
                  <a:pt x="4459394" y="6735830"/>
                </a:lnTo>
                <a:close/>
                <a:moveTo>
                  <a:pt x="4079396" y="6653515"/>
                </a:moveTo>
                <a:lnTo>
                  <a:pt x="4076817" y="6667134"/>
                </a:lnTo>
                <a:lnTo>
                  <a:pt x="4085670" y="6675902"/>
                </a:lnTo>
                <a:lnTo>
                  <a:pt x="4086365" y="6671696"/>
                </a:lnTo>
                <a:lnTo>
                  <a:pt x="4080995" y="6655264"/>
                </a:lnTo>
                <a:close/>
                <a:moveTo>
                  <a:pt x="4609785" y="6651537"/>
                </a:moveTo>
                <a:cubicBezTo>
                  <a:pt x="4607582" y="6650703"/>
                  <a:pt x="4605933" y="6651481"/>
                  <a:pt x="4605172" y="6654531"/>
                </a:cubicBezTo>
                <a:cubicBezTo>
                  <a:pt x="4605171" y="6660388"/>
                  <a:pt x="4623435" y="6678934"/>
                  <a:pt x="4623435" y="6678934"/>
                </a:cubicBezTo>
                <a:cubicBezTo>
                  <a:pt x="4667824" y="6742140"/>
                  <a:pt x="4625211" y="6657368"/>
                  <a:pt x="4609785" y="6651537"/>
                </a:cubicBezTo>
                <a:close/>
                <a:moveTo>
                  <a:pt x="4636625" y="6635985"/>
                </a:moveTo>
                <a:cubicBezTo>
                  <a:pt x="4623435" y="6654532"/>
                  <a:pt x="4680254" y="6726766"/>
                  <a:pt x="4686341" y="6738480"/>
                </a:cubicBezTo>
                <a:cubicBezTo>
                  <a:pt x="4711706" y="6787286"/>
                  <a:pt x="4711706" y="6817546"/>
                  <a:pt x="4737072" y="6841950"/>
                </a:cubicBezTo>
                <a:cubicBezTo>
                  <a:pt x="4717795" y="6787285"/>
                  <a:pt x="4692429" y="6715052"/>
                  <a:pt x="4654888" y="6654532"/>
                </a:cubicBezTo>
                <a:cubicBezTo>
                  <a:pt x="4654888" y="6654532"/>
                  <a:pt x="4642713" y="6635984"/>
                  <a:pt x="4636625" y="6635985"/>
                </a:cubicBezTo>
                <a:close/>
                <a:moveTo>
                  <a:pt x="4401618" y="6630038"/>
                </a:moveTo>
                <a:lnTo>
                  <a:pt x="4395547" y="6641829"/>
                </a:lnTo>
                <a:lnTo>
                  <a:pt x="4404488" y="6658005"/>
                </a:lnTo>
                <a:lnTo>
                  <a:pt x="4405423" y="6647273"/>
                </a:lnTo>
                <a:cubicBezTo>
                  <a:pt x="4405423" y="6633606"/>
                  <a:pt x="4403901" y="6629030"/>
                  <a:pt x="4401618" y="6630038"/>
                </a:cubicBezTo>
                <a:close/>
                <a:moveTo>
                  <a:pt x="4601066" y="6613976"/>
                </a:moveTo>
                <a:cubicBezTo>
                  <a:pt x="4602064" y="6610545"/>
                  <a:pt x="4598069" y="6624272"/>
                  <a:pt x="4598069" y="6624272"/>
                </a:cubicBezTo>
                <a:cubicBezTo>
                  <a:pt x="4599846" y="6618171"/>
                  <a:pt x="4600733" y="6615119"/>
                  <a:pt x="4601066" y="6613976"/>
                </a:cubicBezTo>
                <a:close/>
                <a:moveTo>
                  <a:pt x="4093565" y="6578695"/>
                </a:moveTo>
                <a:lnTo>
                  <a:pt x="4086958" y="6613584"/>
                </a:lnTo>
                <a:lnTo>
                  <a:pt x="4094354" y="6623337"/>
                </a:lnTo>
                <a:lnTo>
                  <a:pt x="4099940" y="6589521"/>
                </a:lnTo>
                <a:close/>
                <a:moveTo>
                  <a:pt x="2746570" y="6564019"/>
                </a:moveTo>
                <a:cubicBezTo>
                  <a:pt x="2746570" y="6564019"/>
                  <a:pt x="2752048" y="6569032"/>
                  <a:pt x="2750678" y="6567779"/>
                </a:cubicBezTo>
                <a:cubicBezTo>
                  <a:pt x="2750222" y="6567360"/>
                  <a:pt x="2749004" y="6566247"/>
                  <a:pt x="2746570" y="6564019"/>
                </a:cubicBezTo>
                <a:close/>
                <a:moveTo>
                  <a:pt x="4595897" y="6560747"/>
                </a:moveTo>
                <a:cubicBezTo>
                  <a:pt x="4594106" y="6560533"/>
                  <a:pt x="4592743" y="6561433"/>
                  <a:pt x="4591981" y="6563751"/>
                </a:cubicBezTo>
                <a:cubicBezTo>
                  <a:pt x="4591981" y="6569607"/>
                  <a:pt x="4629523" y="6630128"/>
                  <a:pt x="4636625" y="6624272"/>
                </a:cubicBezTo>
                <a:cubicBezTo>
                  <a:pt x="4641951" y="6618292"/>
                  <a:pt x="4608438" y="6562242"/>
                  <a:pt x="4595897" y="6560747"/>
                </a:cubicBezTo>
                <a:close/>
                <a:moveTo>
                  <a:pt x="4554360" y="6531955"/>
                </a:moveTo>
                <a:lnTo>
                  <a:pt x="4552945" y="6538567"/>
                </a:lnTo>
                <a:lnTo>
                  <a:pt x="4554441" y="6539347"/>
                </a:lnTo>
                <a:cubicBezTo>
                  <a:pt x="4557484" y="6536419"/>
                  <a:pt x="4557484" y="6534955"/>
                  <a:pt x="4555963" y="6533368"/>
                </a:cubicBezTo>
                <a:close/>
                <a:moveTo>
                  <a:pt x="4106600" y="6509866"/>
                </a:moveTo>
                <a:lnTo>
                  <a:pt x="4098746" y="6551341"/>
                </a:lnTo>
                <a:lnTo>
                  <a:pt x="4104513" y="6561531"/>
                </a:lnTo>
                <a:lnTo>
                  <a:pt x="4111683" y="6517077"/>
                </a:lnTo>
                <a:close/>
                <a:moveTo>
                  <a:pt x="4565397" y="6480392"/>
                </a:moveTo>
                <a:lnTo>
                  <a:pt x="4560724" y="6502223"/>
                </a:lnTo>
                <a:lnTo>
                  <a:pt x="4567124" y="6512747"/>
                </a:lnTo>
                <a:cubicBezTo>
                  <a:pt x="4578031" y="6530075"/>
                  <a:pt x="4588938" y="6545204"/>
                  <a:pt x="4591981" y="6539347"/>
                </a:cubicBezTo>
                <a:cubicBezTo>
                  <a:pt x="4593313" y="6539348"/>
                  <a:pt x="4590177" y="6530940"/>
                  <a:pt x="4584329" y="6518119"/>
                </a:cubicBezTo>
                <a:close/>
                <a:moveTo>
                  <a:pt x="4304881" y="6455494"/>
                </a:moveTo>
                <a:lnTo>
                  <a:pt x="4298888" y="6471569"/>
                </a:lnTo>
                <a:lnTo>
                  <a:pt x="4298543" y="6472699"/>
                </a:lnTo>
                <a:lnTo>
                  <a:pt x="4306677" y="6486652"/>
                </a:lnTo>
                <a:lnTo>
                  <a:pt x="4307592" y="6482001"/>
                </a:lnTo>
                <a:lnTo>
                  <a:pt x="4310355" y="6465094"/>
                </a:lnTo>
                <a:close/>
                <a:moveTo>
                  <a:pt x="4493696" y="6441309"/>
                </a:moveTo>
                <a:lnTo>
                  <a:pt x="4490980" y="6442941"/>
                </a:lnTo>
                <a:lnTo>
                  <a:pt x="4492975" y="6448149"/>
                </a:lnTo>
                <a:close/>
                <a:moveTo>
                  <a:pt x="2610346" y="6416174"/>
                </a:moveTo>
                <a:cubicBezTo>
                  <a:pt x="2608508" y="6423034"/>
                  <a:pt x="2612589" y="6430431"/>
                  <a:pt x="2624847" y="6433715"/>
                </a:cubicBezTo>
                <a:cubicBezTo>
                  <a:pt x="2622483" y="6442536"/>
                  <a:pt x="2637810" y="6438371"/>
                  <a:pt x="2635012" y="6435554"/>
                </a:cubicBezTo>
                <a:cubicBezTo>
                  <a:pt x="2634081" y="6434614"/>
                  <a:pt x="2631134" y="6433824"/>
                  <a:pt x="2624847" y="6433715"/>
                </a:cubicBezTo>
                <a:cubicBezTo>
                  <a:pt x="2622603" y="6419459"/>
                  <a:pt x="2617579" y="6411810"/>
                  <a:pt x="2610346" y="6416174"/>
                </a:cubicBezTo>
                <a:close/>
                <a:moveTo>
                  <a:pt x="6884417" y="6125883"/>
                </a:moveTo>
                <a:cubicBezTo>
                  <a:pt x="6889094" y="6125026"/>
                  <a:pt x="6893690" y="6125602"/>
                  <a:pt x="6895050" y="6127887"/>
                </a:cubicBezTo>
                <a:cubicBezTo>
                  <a:pt x="6895653" y="6128903"/>
                  <a:pt x="6895618" y="6130255"/>
                  <a:pt x="6894668" y="6131970"/>
                </a:cubicBezTo>
                <a:cubicBezTo>
                  <a:pt x="6893717" y="6133685"/>
                  <a:pt x="6891850" y="6135761"/>
                  <a:pt x="6888790" y="6138224"/>
                </a:cubicBezTo>
                <a:cubicBezTo>
                  <a:pt x="6883133" y="6136708"/>
                  <a:pt x="6873381" y="6146700"/>
                  <a:pt x="6874957" y="6140819"/>
                </a:cubicBezTo>
                <a:cubicBezTo>
                  <a:pt x="6872414" y="6137578"/>
                  <a:pt x="6872172" y="6134767"/>
                  <a:pt x="6873296" y="6132472"/>
                </a:cubicBezTo>
                <a:cubicBezTo>
                  <a:pt x="6874982" y="6129028"/>
                  <a:pt x="6879740" y="6126740"/>
                  <a:pt x="6884417" y="6125883"/>
                </a:cubicBezTo>
                <a:close/>
                <a:moveTo>
                  <a:pt x="2225983" y="5655628"/>
                </a:moveTo>
                <a:lnTo>
                  <a:pt x="2215970" y="5666600"/>
                </a:lnTo>
                <a:cubicBezTo>
                  <a:pt x="2218481" y="5670424"/>
                  <a:pt x="2222005" y="5669531"/>
                  <a:pt x="2224391" y="5666756"/>
                </a:cubicBezTo>
                <a:cubicBezTo>
                  <a:pt x="2225583" y="5665368"/>
                  <a:pt x="2226492" y="5663511"/>
                  <a:pt x="2226846" y="5661538"/>
                </a:cubicBezTo>
                <a:cubicBezTo>
                  <a:pt x="2227201" y="5659565"/>
                  <a:pt x="2227003" y="5657477"/>
                  <a:pt x="2225983" y="5655628"/>
                </a:cubicBezTo>
                <a:close/>
                <a:moveTo>
                  <a:pt x="7686752" y="5355198"/>
                </a:moveTo>
                <a:cubicBezTo>
                  <a:pt x="7692884" y="5352115"/>
                  <a:pt x="7707165" y="5369532"/>
                  <a:pt x="7706365" y="5376408"/>
                </a:cubicBezTo>
                <a:cubicBezTo>
                  <a:pt x="7706099" y="5378699"/>
                  <a:pt x="7704156" y="5379819"/>
                  <a:pt x="7699677" y="5378619"/>
                </a:cubicBezTo>
                <a:cubicBezTo>
                  <a:pt x="7699677" y="5378619"/>
                  <a:pt x="7679257" y="5360542"/>
                  <a:pt x="7686752" y="5355198"/>
                </a:cubicBezTo>
                <a:close/>
                <a:moveTo>
                  <a:pt x="7617888" y="5310485"/>
                </a:moveTo>
                <a:cubicBezTo>
                  <a:pt x="7638952" y="5303526"/>
                  <a:pt x="7672024" y="5364907"/>
                  <a:pt x="7666367" y="5363391"/>
                </a:cubicBezTo>
                <a:cubicBezTo>
                  <a:pt x="7659134" y="5367756"/>
                  <a:pt x="7617888" y="5310485"/>
                  <a:pt x="7617888" y="5310485"/>
                </a:cubicBezTo>
                <a:close/>
                <a:moveTo>
                  <a:pt x="7102223" y="4996269"/>
                </a:moveTo>
                <a:cubicBezTo>
                  <a:pt x="7095034" y="4994659"/>
                  <a:pt x="7090754" y="4994721"/>
                  <a:pt x="7090949" y="4997173"/>
                </a:cubicBezTo>
                <a:cubicBezTo>
                  <a:pt x="7091210" y="5000443"/>
                  <a:pt x="7099427" y="5007963"/>
                  <a:pt x="7119314" y="5021432"/>
                </a:cubicBezTo>
                <a:cubicBezTo>
                  <a:pt x="7184359" y="5057770"/>
                  <a:pt x="7327091" y="5109669"/>
                  <a:pt x="7389632" y="5132729"/>
                </a:cubicBezTo>
                <a:cubicBezTo>
                  <a:pt x="7417285" y="5146442"/>
                  <a:pt x="7474836" y="5188122"/>
                  <a:pt x="7490244" y="5179646"/>
                </a:cubicBezTo>
                <a:cubicBezTo>
                  <a:pt x="7494324" y="5179032"/>
                  <a:pt x="7496549" y="5178036"/>
                  <a:pt x="7497240" y="5176731"/>
                </a:cubicBezTo>
                <a:cubicBezTo>
                  <a:pt x="7502081" y="5167587"/>
                  <a:pt x="7431787" y="5143238"/>
                  <a:pt x="7396864" y="5128364"/>
                </a:cubicBezTo>
                <a:cubicBezTo>
                  <a:pt x="7348420" y="5101729"/>
                  <a:pt x="7271117" y="5062108"/>
                  <a:pt x="7203182" y="5036553"/>
                </a:cubicBezTo>
                <a:cubicBezTo>
                  <a:pt x="7171542" y="5020983"/>
                  <a:pt x="7123792" y="5001099"/>
                  <a:pt x="7102223" y="4996269"/>
                </a:cubicBezTo>
                <a:close/>
                <a:moveTo>
                  <a:pt x="7692960" y="4948643"/>
                </a:moveTo>
                <a:lnTo>
                  <a:pt x="7696527" y="4951436"/>
                </a:lnTo>
                <a:cubicBezTo>
                  <a:pt x="7697614" y="4952363"/>
                  <a:pt x="7697769" y="4952609"/>
                  <a:pt x="7697304" y="4952338"/>
                </a:cubicBezTo>
                <a:close/>
                <a:moveTo>
                  <a:pt x="7690165" y="4946453"/>
                </a:moveTo>
                <a:lnTo>
                  <a:pt x="7690620" y="4946649"/>
                </a:lnTo>
                <a:lnTo>
                  <a:pt x="7692960" y="4948643"/>
                </a:lnTo>
                <a:close/>
                <a:moveTo>
                  <a:pt x="8070713" y="4915563"/>
                </a:moveTo>
                <a:cubicBezTo>
                  <a:pt x="8082005" y="4920484"/>
                  <a:pt x="8099395" y="4938817"/>
                  <a:pt x="8103773" y="4949924"/>
                </a:cubicBezTo>
                <a:cubicBezTo>
                  <a:pt x="8104747" y="4952392"/>
                  <a:pt x="8105077" y="4954503"/>
                  <a:pt x="8104555" y="4956031"/>
                </a:cubicBezTo>
                <a:cubicBezTo>
                  <a:pt x="8104033" y="4957559"/>
                  <a:pt x="8102658" y="4958504"/>
                  <a:pt x="8100223" y="4958639"/>
                </a:cubicBezTo>
                <a:cubicBezTo>
                  <a:pt x="8100223" y="4958639"/>
                  <a:pt x="8048330" y="4918474"/>
                  <a:pt x="8062162" y="4915878"/>
                </a:cubicBezTo>
                <a:cubicBezTo>
                  <a:pt x="8063863" y="4913773"/>
                  <a:pt x="8066949" y="4913923"/>
                  <a:pt x="8070713" y="4915563"/>
                </a:cubicBezTo>
                <a:close/>
                <a:moveTo>
                  <a:pt x="1181818" y="4875850"/>
                </a:moveTo>
                <a:cubicBezTo>
                  <a:pt x="1180242" y="4881730"/>
                  <a:pt x="1185900" y="4883246"/>
                  <a:pt x="1191556" y="4884762"/>
                </a:cubicBezTo>
                <a:cubicBezTo>
                  <a:pt x="1210139" y="4909698"/>
                  <a:pt x="1234641" y="4935171"/>
                  <a:pt x="1260456" y="4955743"/>
                </a:cubicBezTo>
                <a:cubicBezTo>
                  <a:pt x="1249106" y="4926442"/>
                  <a:pt x="1217372" y="4905335"/>
                  <a:pt x="1191556" y="4884762"/>
                </a:cubicBezTo>
                <a:cubicBezTo>
                  <a:pt x="1193132" y="4878881"/>
                  <a:pt x="1187475" y="4877366"/>
                  <a:pt x="1181818" y="4875850"/>
                </a:cubicBezTo>
                <a:close/>
                <a:moveTo>
                  <a:pt x="7910360" y="4875202"/>
                </a:moveTo>
                <a:lnTo>
                  <a:pt x="7910065" y="4875791"/>
                </a:lnTo>
                <a:lnTo>
                  <a:pt x="7910036" y="4875797"/>
                </a:lnTo>
                <a:cubicBezTo>
                  <a:pt x="7909308" y="4875889"/>
                  <a:pt x="7909337" y="4875717"/>
                  <a:pt x="7910360" y="4875202"/>
                </a:cubicBezTo>
                <a:close/>
                <a:moveTo>
                  <a:pt x="1168892" y="4852429"/>
                </a:moveTo>
                <a:cubicBezTo>
                  <a:pt x="1163235" y="4850913"/>
                  <a:pt x="1160967" y="4853719"/>
                  <a:pt x="1160821" y="4857093"/>
                </a:cubicBezTo>
                <a:cubicBezTo>
                  <a:pt x="1160676" y="4860468"/>
                  <a:pt x="1162650" y="4864411"/>
                  <a:pt x="1165479" y="4865169"/>
                </a:cubicBezTo>
                <a:cubicBezTo>
                  <a:pt x="1166894" y="4865548"/>
                  <a:pt x="1167814" y="4864941"/>
                  <a:pt x="1168400" y="4863818"/>
                </a:cubicBezTo>
                <a:cubicBezTo>
                  <a:pt x="1170155" y="4860447"/>
                  <a:pt x="1168892" y="4852429"/>
                  <a:pt x="1168892" y="4852429"/>
                </a:cubicBezTo>
                <a:close/>
                <a:moveTo>
                  <a:pt x="6601765" y="4813741"/>
                </a:moveTo>
                <a:lnTo>
                  <a:pt x="6601850" y="4815203"/>
                </a:lnTo>
                <a:lnTo>
                  <a:pt x="6604018" y="4814724"/>
                </a:lnTo>
                <a:close/>
                <a:moveTo>
                  <a:pt x="7078929" y="4793576"/>
                </a:moveTo>
                <a:lnTo>
                  <a:pt x="6944865" y="4815442"/>
                </a:lnTo>
                <a:lnTo>
                  <a:pt x="7064190" y="4876411"/>
                </a:lnTo>
                <a:cubicBezTo>
                  <a:pt x="7164122" y="4922096"/>
                  <a:pt x="7247487" y="4984348"/>
                  <a:pt x="7315053" y="5015057"/>
                </a:cubicBezTo>
                <a:cubicBezTo>
                  <a:pt x="7354020" y="5031801"/>
                  <a:pt x="7406821" y="5045949"/>
                  <a:pt x="7445789" y="5062692"/>
                </a:cubicBezTo>
                <a:cubicBezTo>
                  <a:pt x="7491094" y="5082186"/>
                  <a:pt x="7542319" y="5102215"/>
                  <a:pt x="7559291" y="5106762"/>
                </a:cubicBezTo>
                <a:cubicBezTo>
                  <a:pt x="7573124" y="5104166"/>
                  <a:pt x="7577206" y="5111563"/>
                  <a:pt x="7578781" y="5105682"/>
                </a:cubicBezTo>
                <a:lnTo>
                  <a:pt x="7576538" y="5091425"/>
                </a:lnTo>
                <a:cubicBezTo>
                  <a:pt x="7589429" y="5088576"/>
                  <a:pt x="7624350" y="5124195"/>
                  <a:pt x="7637239" y="5121346"/>
                </a:cubicBezTo>
                <a:cubicBezTo>
                  <a:pt x="7637239" y="5121346"/>
                  <a:pt x="7644638" y="5119191"/>
                  <a:pt x="7645951" y="5117475"/>
                </a:cubicBezTo>
                <a:cubicBezTo>
                  <a:pt x="7646388" y="5116902"/>
                  <a:pt x="7646149" y="5116379"/>
                  <a:pt x="7644735" y="5116000"/>
                </a:cubicBezTo>
                <a:cubicBezTo>
                  <a:pt x="7618658" y="5096408"/>
                  <a:pt x="7635905" y="5081071"/>
                  <a:pt x="7621140" y="5064512"/>
                </a:cubicBezTo>
                <a:cubicBezTo>
                  <a:pt x="7622716" y="5058631"/>
                  <a:pt x="7599145" y="5052315"/>
                  <a:pt x="7593487" y="5050799"/>
                </a:cubicBezTo>
                <a:cubicBezTo>
                  <a:pt x="7589668" y="5042423"/>
                  <a:pt x="7580562" y="5027378"/>
                  <a:pt x="7580562" y="5027378"/>
                </a:cubicBezTo>
                <a:cubicBezTo>
                  <a:pt x="7545008" y="4997894"/>
                  <a:pt x="7471787" y="4965668"/>
                  <a:pt x="7427161" y="4947409"/>
                </a:cubicBezTo>
                <a:cubicBezTo>
                  <a:pt x="7388826" y="4924532"/>
                  <a:pt x="7320892" y="4898975"/>
                  <a:pt x="7258352" y="4875917"/>
                </a:cubicBezTo>
                <a:cubicBezTo>
                  <a:pt x="7216083" y="4858288"/>
                  <a:pt x="7174669" y="4837474"/>
                  <a:pt x="7135100" y="4818731"/>
                </a:cubicBezTo>
                <a:close/>
                <a:moveTo>
                  <a:pt x="8056466" y="4752277"/>
                </a:moveTo>
                <a:cubicBezTo>
                  <a:pt x="8085224" y="4748018"/>
                  <a:pt x="8124781" y="4779297"/>
                  <a:pt x="8144340" y="4793992"/>
                </a:cubicBezTo>
                <a:cubicBezTo>
                  <a:pt x="8179017" y="4822979"/>
                  <a:pt x="8194050" y="4831930"/>
                  <a:pt x="8190527" y="4848614"/>
                </a:cubicBezTo>
                <a:cubicBezTo>
                  <a:pt x="8189353" y="4854174"/>
                  <a:pt x="8186117" y="4860594"/>
                  <a:pt x="8180859" y="4868901"/>
                </a:cubicBezTo>
                <a:cubicBezTo>
                  <a:pt x="8188093" y="4864538"/>
                  <a:pt x="8153206" y="4855190"/>
                  <a:pt x="8147549" y="4853674"/>
                </a:cubicBezTo>
                <a:cubicBezTo>
                  <a:pt x="8145974" y="4859553"/>
                  <a:pt x="8152298" y="4881207"/>
                  <a:pt x="8149147" y="4892967"/>
                </a:cubicBezTo>
                <a:cubicBezTo>
                  <a:pt x="8140098" y="4949367"/>
                  <a:pt x="8122459" y="4924682"/>
                  <a:pt x="8107696" y="4908122"/>
                </a:cubicBezTo>
                <a:cubicBezTo>
                  <a:pt x="8073717" y="4872756"/>
                  <a:pt x="8085699" y="4895925"/>
                  <a:pt x="8062128" y="4889609"/>
                </a:cubicBezTo>
                <a:cubicBezTo>
                  <a:pt x="8045156" y="4885061"/>
                  <a:pt x="8035381" y="4849879"/>
                  <a:pt x="8035381" y="4849879"/>
                </a:cubicBezTo>
                <a:cubicBezTo>
                  <a:pt x="8032876" y="4836604"/>
                  <a:pt x="8054205" y="4828662"/>
                  <a:pt x="8052331" y="4809252"/>
                </a:cubicBezTo>
                <a:cubicBezTo>
                  <a:pt x="8048769" y="4788602"/>
                  <a:pt x="8026859" y="4796125"/>
                  <a:pt x="8025506" y="4786851"/>
                </a:cubicBezTo>
                <a:cubicBezTo>
                  <a:pt x="8025055" y="4783760"/>
                  <a:pt x="8026889" y="4778802"/>
                  <a:pt x="8032448" y="4770313"/>
                </a:cubicBezTo>
                <a:cubicBezTo>
                  <a:pt x="8038493" y="4759065"/>
                  <a:pt x="8046880" y="4753697"/>
                  <a:pt x="8056466" y="4752277"/>
                </a:cubicBezTo>
                <a:close/>
                <a:moveTo>
                  <a:pt x="6900427" y="4741846"/>
                </a:moveTo>
                <a:lnTo>
                  <a:pt x="6815881" y="4756304"/>
                </a:lnTo>
                <a:lnTo>
                  <a:pt x="6839196" y="4766731"/>
                </a:lnTo>
                <a:lnTo>
                  <a:pt x="6909945" y="4753859"/>
                </a:lnTo>
                <a:lnTo>
                  <a:pt x="6923547" y="4751939"/>
                </a:lnTo>
                <a:close/>
                <a:moveTo>
                  <a:pt x="7491231" y="4732572"/>
                </a:moveTo>
                <a:cubicBezTo>
                  <a:pt x="7490443" y="4735512"/>
                  <a:pt x="7488399" y="4736539"/>
                  <a:pt x="7486042" y="4735907"/>
                </a:cubicBezTo>
                <a:lnTo>
                  <a:pt x="7484567" y="4734527"/>
                </a:lnTo>
                <a:close/>
                <a:moveTo>
                  <a:pt x="6793012" y="4694956"/>
                </a:moveTo>
                <a:lnTo>
                  <a:pt x="6715755" y="4707554"/>
                </a:lnTo>
                <a:lnTo>
                  <a:pt x="6714282" y="4707904"/>
                </a:lnTo>
                <a:lnTo>
                  <a:pt x="6741569" y="4721225"/>
                </a:lnTo>
                <a:lnTo>
                  <a:pt x="6792884" y="4710102"/>
                </a:lnTo>
                <a:lnTo>
                  <a:pt x="6818099" y="4705907"/>
                </a:lnTo>
                <a:close/>
                <a:moveTo>
                  <a:pt x="6715673" y="4672774"/>
                </a:moveTo>
                <a:cubicBezTo>
                  <a:pt x="6711465" y="4672586"/>
                  <a:pt x="6704221" y="4673280"/>
                  <a:pt x="6693090" y="4675221"/>
                </a:cubicBezTo>
                <a:lnTo>
                  <a:pt x="6660155" y="4681482"/>
                </a:lnTo>
                <a:lnTo>
                  <a:pt x="6681148" y="4691729"/>
                </a:lnTo>
                <a:lnTo>
                  <a:pt x="6694554" y="4688317"/>
                </a:lnTo>
                <a:cubicBezTo>
                  <a:pt x="6713597" y="4681823"/>
                  <a:pt x="6728297" y="4673336"/>
                  <a:pt x="6715673" y="4672774"/>
                </a:cubicBezTo>
                <a:close/>
                <a:moveTo>
                  <a:pt x="7006165" y="4660195"/>
                </a:moveTo>
                <a:lnTo>
                  <a:pt x="6935734" y="4671681"/>
                </a:lnTo>
                <a:lnTo>
                  <a:pt x="6959265" y="4682420"/>
                </a:lnTo>
                <a:lnTo>
                  <a:pt x="7024341" y="4671593"/>
                </a:lnTo>
                <a:close/>
                <a:moveTo>
                  <a:pt x="6927270" y="4659801"/>
                </a:moveTo>
                <a:lnTo>
                  <a:pt x="6910483" y="4660286"/>
                </a:lnTo>
                <a:lnTo>
                  <a:pt x="6924480" y="4666563"/>
                </a:lnTo>
                <a:lnTo>
                  <a:pt x="6948454" y="4663285"/>
                </a:lnTo>
                <a:cubicBezTo>
                  <a:pt x="6958680" y="4661046"/>
                  <a:pt x="6954834" y="4659459"/>
                  <a:pt x="6927270" y="4659801"/>
                </a:cubicBezTo>
                <a:close/>
                <a:moveTo>
                  <a:pt x="6597479" y="4642493"/>
                </a:moveTo>
                <a:lnTo>
                  <a:pt x="6590591" y="4644144"/>
                </a:lnTo>
                <a:lnTo>
                  <a:pt x="6590884" y="4647665"/>
                </a:lnTo>
                <a:lnTo>
                  <a:pt x="6597986" y="4651132"/>
                </a:lnTo>
                <a:close/>
                <a:moveTo>
                  <a:pt x="6648493" y="4630318"/>
                </a:moveTo>
                <a:lnTo>
                  <a:pt x="6647331" y="4630545"/>
                </a:lnTo>
                <a:lnTo>
                  <a:pt x="6614440" y="4638429"/>
                </a:lnTo>
                <a:lnTo>
                  <a:pt x="6615792" y="4659825"/>
                </a:lnTo>
                <a:lnTo>
                  <a:pt x="6617724" y="4660768"/>
                </a:lnTo>
                <a:lnTo>
                  <a:pt x="6653038" y="4652147"/>
                </a:lnTo>
                <a:lnTo>
                  <a:pt x="6683789" y="4646156"/>
                </a:lnTo>
                <a:close/>
                <a:moveTo>
                  <a:pt x="6901472" y="4615934"/>
                </a:moveTo>
                <a:lnTo>
                  <a:pt x="6897419" y="4619810"/>
                </a:lnTo>
                <a:cubicBezTo>
                  <a:pt x="6898011" y="4620428"/>
                  <a:pt x="6899112" y="4620558"/>
                  <a:pt x="6900280" y="4619740"/>
                </a:cubicBezTo>
                <a:lnTo>
                  <a:pt x="6902283" y="4616182"/>
                </a:lnTo>
                <a:close/>
                <a:moveTo>
                  <a:pt x="6612919" y="4614355"/>
                </a:moveTo>
                <a:lnTo>
                  <a:pt x="6613379" y="4621622"/>
                </a:lnTo>
                <a:lnTo>
                  <a:pt x="6623861" y="4619264"/>
                </a:lnTo>
                <a:close/>
                <a:moveTo>
                  <a:pt x="6587178" y="4602895"/>
                </a:moveTo>
                <a:lnTo>
                  <a:pt x="6589218" y="4627554"/>
                </a:lnTo>
                <a:lnTo>
                  <a:pt x="6596492" y="4625672"/>
                </a:lnTo>
                <a:lnTo>
                  <a:pt x="6595758" y="4613128"/>
                </a:lnTo>
                <a:lnTo>
                  <a:pt x="6595587" y="4606595"/>
                </a:lnTo>
                <a:close/>
                <a:moveTo>
                  <a:pt x="7438658" y="4592173"/>
                </a:moveTo>
                <a:cubicBezTo>
                  <a:pt x="7440976" y="4592006"/>
                  <a:pt x="7443804" y="4592764"/>
                  <a:pt x="7445844" y="4596462"/>
                </a:cubicBezTo>
                <a:cubicBezTo>
                  <a:pt x="7445844" y="4596462"/>
                  <a:pt x="7438612" y="4600827"/>
                  <a:pt x="7434531" y="4593431"/>
                </a:cubicBezTo>
                <a:cubicBezTo>
                  <a:pt x="7434531" y="4593431"/>
                  <a:pt x="7436339" y="4592339"/>
                  <a:pt x="7438658" y="4592173"/>
                </a:cubicBezTo>
                <a:close/>
                <a:moveTo>
                  <a:pt x="7455241" y="4588739"/>
                </a:moveTo>
                <a:cubicBezTo>
                  <a:pt x="7459209" y="4589014"/>
                  <a:pt x="7463294" y="4591684"/>
                  <a:pt x="7465335" y="4595382"/>
                </a:cubicBezTo>
                <a:cubicBezTo>
                  <a:pt x="7463760" y="4601262"/>
                  <a:pt x="7458103" y="4599747"/>
                  <a:pt x="7445844" y="4596462"/>
                </a:cubicBezTo>
                <a:cubicBezTo>
                  <a:pt x="7447420" y="4590582"/>
                  <a:pt x="7451273" y="4588463"/>
                  <a:pt x="7455241" y="4588739"/>
                </a:cubicBezTo>
                <a:close/>
                <a:moveTo>
                  <a:pt x="6899188" y="4587384"/>
                </a:moveTo>
                <a:lnTo>
                  <a:pt x="6866369" y="4592180"/>
                </a:lnTo>
                <a:lnTo>
                  <a:pt x="6866815" y="4592778"/>
                </a:lnTo>
                <a:cubicBezTo>
                  <a:pt x="6868266" y="4594728"/>
                  <a:pt x="6869427" y="4596285"/>
                  <a:pt x="6869427" y="4596285"/>
                </a:cubicBezTo>
                <a:lnTo>
                  <a:pt x="6866368" y="4592180"/>
                </a:lnTo>
                <a:lnTo>
                  <a:pt x="6784741" y="4604109"/>
                </a:lnTo>
                <a:lnTo>
                  <a:pt x="6819338" y="4619447"/>
                </a:lnTo>
                <a:lnTo>
                  <a:pt x="6861072" y="4610727"/>
                </a:lnTo>
                <a:lnTo>
                  <a:pt x="6887365" y="4607436"/>
                </a:lnTo>
                <a:lnTo>
                  <a:pt x="6869427" y="4596285"/>
                </a:lnTo>
                <a:cubicBezTo>
                  <a:pt x="6884042" y="4600201"/>
                  <a:pt x="6898656" y="4604117"/>
                  <a:pt x="6911463" y="4609124"/>
                </a:cubicBezTo>
                <a:lnTo>
                  <a:pt x="6922645" y="4616075"/>
                </a:lnTo>
                <a:lnTo>
                  <a:pt x="6935913" y="4610035"/>
                </a:lnTo>
                <a:lnTo>
                  <a:pt x="6953648" y="4607915"/>
                </a:lnTo>
                <a:lnTo>
                  <a:pt x="6903114" y="4589129"/>
                </a:lnTo>
                <a:close/>
                <a:moveTo>
                  <a:pt x="1092325" y="4576170"/>
                </a:moveTo>
                <a:cubicBezTo>
                  <a:pt x="1089985" y="4575665"/>
                  <a:pt x="1089650" y="4577194"/>
                  <a:pt x="1090766" y="4580012"/>
                </a:cubicBezTo>
                <a:cubicBezTo>
                  <a:pt x="1094112" y="4588465"/>
                  <a:pt x="1110517" y="4608518"/>
                  <a:pt x="1125038" y="4620091"/>
                </a:cubicBezTo>
                <a:cubicBezTo>
                  <a:pt x="1181013" y="4667652"/>
                  <a:pt x="1219072" y="4710414"/>
                  <a:pt x="1273747" y="4743971"/>
                </a:cubicBezTo>
                <a:cubicBezTo>
                  <a:pt x="1276252" y="4757247"/>
                  <a:pt x="1280071" y="4765624"/>
                  <a:pt x="1297044" y="4770171"/>
                </a:cubicBezTo>
                <a:cubicBezTo>
                  <a:pt x="1306149" y="4785216"/>
                  <a:pt x="1308393" y="4799472"/>
                  <a:pt x="1331965" y="4805788"/>
                </a:cubicBezTo>
                <a:cubicBezTo>
                  <a:pt x="1323121" y="4789763"/>
                  <a:pt x="1314958" y="4774971"/>
                  <a:pt x="1297044" y="4770171"/>
                </a:cubicBezTo>
                <a:cubicBezTo>
                  <a:pt x="1294799" y="4755915"/>
                  <a:pt x="1290718" y="4748518"/>
                  <a:pt x="1273747" y="4743971"/>
                </a:cubicBezTo>
                <a:cubicBezTo>
                  <a:pt x="1230662" y="4693561"/>
                  <a:pt x="1159924" y="4629439"/>
                  <a:pt x="1113688" y="4590790"/>
                </a:cubicBezTo>
                <a:cubicBezTo>
                  <a:pt x="1102129" y="4581127"/>
                  <a:pt x="1095446" y="4576841"/>
                  <a:pt x="1092325" y="4576170"/>
                </a:cubicBezTo>
                <a:close/>
                <a:moveTo>
                  <a:pt x="6808726" y="4566365"/>
                </a:moveTo>
                <a:cubicBezTo>
                  <a:pt x="6812968" y="4567502"/>
                  <a:pt x="6830471" y="4572192"/>
                  <a:pt x="6831132" y="4575027"/>
                </a:cubicBezTo>
                <a:cubicBezTo>
                  <a:pt x="6831352" y="4575973"/>
                  <a:pt x="6829701" y="4576713"/>
                  <a:pt x="6825065" y="4577046"/>
                </a:cubicBezTo>
                <a:cubicBezTo>
                  <a:pt x="6812360" y="4577318"/>
                  <a:pt x="6805211" y="4573827"/>
                  <a:pt x="6802770" y="4570677"/>
                </a:cubicBezTo>
                <a:cubicBezTo>
                  <a:pt x="6800330" y="4567529"/>
                  <a:pt x="6802597" y="4564723"/>
                  <a:pt x="6808726" y="4566365"/>
                </a:cubicBezTo>
                <a:close/>
                <a:moveTo>
                  <a:pt x="6824427" y="4554136"/>
                </a:moveTo>
                <a:lnTo>
                  <a:pt x="6788497" y="4559933"/>
                </a:lnTo>
                <a:lnTo>
                  <a:pt x="6790811" y="4561565"/>
                </a:lnTo>
                <a:lnTo>
                  <a:pt x="6785561" y="4560408"/>
                </a:lnTo>
                <a:lnTo>
                  <a:pt x="6739946" y="4567767"/>
                </a:lnTo>
                <a:lnTo>
                  <a:pt x="6714940" y="4572915"/>
                </a:lnTo>
                <a:lnTo>
                  <a:pt x="6718555" y="4574767"/>
                </a:lnTo>
                <a:lnTo>
                  <a:pt x="6753244" y="4590146"/>
                </a:lnTo>
                <a:lnTo>
                  <a:pt x="6786616" y="4582636"/>
                </a:lnTo>
                <a:lnTo>
                  <a:pt x="6863616" y="4571565"/>
                </a:lnTo>
                <a:lnTo>
                  <a:pt x="6825289" y="4554521"/>
                </a:lnTo>
                <a:close/>
                <a:moveTo>
                  <a:pt x="7596859" y="4408101"/>
                </a:moveTo>
                <a:cubicBezTo>
                  <a:pt x="7589768" y="4409303"/>
                  <a:pt x="7582667" y="4412865"/>
                  <a:pt x="7579563" y="4416761"/>
                </a:cubicBezTo>
                <a:cubicBezTo>
                  <a:pt x="7577493" y="4419358"/>
                  <a:pt x="7577200" y="4422102"/>
                  <a:pt x="7579871" y="4424394"/>
                </a:cubicBezTo>
                <a:cubicBezTo>
                  <a:pt x="7591185" y="4427425"/>
                  <a:pt x="7614089" y="4413604"/>
                  <a:pt x="7614089" y="4413604"/>
                </a:cubicBezTo>
                <a:cubicBezTo>
                  <a:pt x="7611028" y="4408057"/>
                  <a:pt x="7603949" y="4406898"/>
                  <a:pt x="7596859" y="4408101"/>
                </a:cubicBezTo>
                <a:close/>
                <a:moveTo>
                  <a:pt x="6595500" y="4395585"/>
                </a:moveTo>
                <a:lnTo>
                  <a:pt x="6562741" y="4402806"/>
                </a:lnTo>
                <a:lnTo>
                  <a:pt x="6564161" y="4414077"/>
                </a:lnTo>
                <a:lnTo>
                  <a:pt x="6593348" y="4406835"/>
                </a:lnTo>
                <a:lnTo>
                  <a:pt x="6613432" y="4402947"/>
                </a:lnTo>
                <a:close/>
                <a:moveTo>
                  <a:pt x="8161403" y="4358579"/>
                </a:moveTo>
                <a:cubicBezTo>
                  <a:pt x="8161403" y="4358579"/>
                  <a:pt x="8155415" y="4368200"/>
                  <a:pt x="8156912" y="4365794"/>
                </a:cubicBezTo>
                <a:cubicBezTo>
                  <a:pt x="8157410" y="4364993"/>
                  <a:pt x="8158742" y="4362854"/>
                  <a:pt x="8161403" y="4358579"/>
                </a:cubicBezTo>
                <a:close/>
                <a:moveTo>
                  <a:pt x="6810287" y="4358053"/>
                </a:moveTo>
                <a:cubicBezTo>
                  <a:pt x="6808799" y="4357950"/>
                  <a:pt x="6802586" y="4358976"/>
                  <a:pt x="6789225" y="4361698"/>
                </a:cubicBezTo>
                <a:lnTo>
                  <a:pt x="6674023" y="4380631"/>
                </a:lnTo>
                <a:lnTo>
                  <a:pt x="6687451" y="4388615"/>
                </a:lnTo>
                <a:lnTo>
                  <a:pt x="6761607" y="4374256"/>
                </a:lnTo>
                <a:cubicBezTo>
                  <a:pt x="6776698" y="4368846"/>
                  <a:pt x="6814751" y="4358363"/>
                  <a:pt x="6810287" y="4358053"/>
                </a:cubicBezTo>
                <a:close/>
                <a:moveTo>
                  <a:pt x="8163209" y="4355772"/>
                </a:moveTo>
                <a:lnTo>
                  <a:pt x="8162863" y="4356311"/>
                </a:lnTo>
                <a:cubicBezTo>
                  <a:pt x="8162053" y="4357569"/>
                  <a:pt x="8161403" y="4358579"/>
                  <a:pt x="8161403" y="4358579"/>
                </a:cubicBezTo>
                <a:close/>
                <a:moveTo>
                  <a:pt x="8165785" y="4351775"/>
                </a:moveTo>
                <a:lnTo>
                  <a:pt x="8163209" y="4355772"/>
                </a:lnTo>
                <a:lnTo>
                  <a:pt x="8165297" y="4352530"/>
                </a:lnTo>
                <a:cubicBezTo>
                  <a:pt x="8165947" y="4351522"/>
                  <a:pt x="8166271" y="4351019"/>
                  <a:pt x="8165785" y="4351775"/>
                </a:cubicBezTo>
                <a:close/>
                <a:moveTo>
                  <a:pt x="8048228" y="4303016"/>
                </a:moveTo>
                <a:lnTo>
                  <a:pt x="8043808" y="4303500"/>
                </a:lnTo>
                <a:cubicBezTo>
                  <a:pt x="8042047" y="4303651"/>
                  <a:pt x="8041464" y="4303675"/>
                  <a:pt x="8042518" y="4303556"/>
                </a:cubicBezTo>
                <a:close/>
                <a:moveTo>
                  <a:pt x="8051051" y="4302748"/>
                </a:moveTo>
                <a:lnTo>
                  <a:pt x="8048228" y="4303016"/>
                </a:lnTo>
                <a:lnTo>
                  <a:pt x="8050626" y="4302753"/>
                </a:lnTo>
                <a:close/>
                <a:moveTo>
                  <a:pt x="393802" y="4241386"/>
                </a:moveTo>
                <a:lnTo>
                  <a:pt x="398596" y="4246411"/>
                </a:lnTo>
                <a:lnTo>
                  <a:pt x="396628" y="4246870"/>
                </a:lnTo>
                <a:cubicBezTo>
                  <a:pt x="394271" y="4246238"/>
                  <a:pt x="393014" y="4244327"/>
                  <a:pt x="393802" y="4241386"/>
                </a:cubicBezTo>
                <a:close/>
                <a:moveTo>
                  <a:pt x="6604033" y="4209548"/>
                </a:moveTo>
                <a:cubicBezTo>
                  <a:pt x="6590184" y="4211592"/>
                  <a:pt x="6558417" y="4220969"/>
                  <a:pt x="6553003" y="4228502"/>
                </a:cubicBezTo>
                <a:cubicBezTo>
                  <a:pt x="6551628" y="4230414"/>
                  <a:pt x="6551953" y="4232208"/>
                  <a:pt x="6554702" y="4233733"/>
                </a:cubicBezTo>
                <a:cubicBezTo>
                  <a:pt x="6560359" y="4235249"/>
                  <a:pt x="6583000" y="4222408"/>
                  <a:pt x="6583000" y="4222408"/>
                </a:cubicBezTo>
                <a:cubicBezTo>
                  <a:pt x="6601135" y="4215779"/>
                  <a:pt x="6608929" y="4212008"/>
                  <a:pt x="6610270" y="4210289"/>
                </a:cubicBezTo>
                <a:cubicBezTo>
                  <a:pt x="6611275" y="4209001"/>
                  <a:pt x="6608649" y="4208867"/>
                  <a:pt x="6604033" y="4209548"/>
                </a:cubicBezTo>
                <a:close/>
                <a:moveTo>
                  <a:pt x="7509563" y="4168368"/>
                </a:moveTo>
                <a:lnTo>
                  <a:pt x="7508747" y="4170306"/>
                </a:lnTo>
                <a:cubicBezTo>
                  <a:pt x="7507843" y="4170852"/>
                  <a:pt x="7506429" y="4170473"/>
                  <a:pt x="7503600" y="4169715"/>
                </a:cubicBezTo>
                <a:close/>
                <a:moveTo>
                  <a:pt x="7510833" y="4165351"/>
                </a:moveTo>
                <a:lnTo>
                  <a:pt x="7520528" y="4165887"/>
                </a:lnTo>
                <a:lnTo>
                  <a:pt x="7509563" y="4168368"/>
                </a:lnTo>
                <a:close/>
                <a:moveTo>
                  <a:pt x="6769872" y="4154833"/>
                </a:moveTo>
                <a:cubicBezTo>
                  <a:pt x="6712081" y="4159306"/>
                  <a:pt x="6635743" y="4165113"/>
                  <a:pt x="6567569" y="4185711"/>
                </a:cubicBezTo>
                <a:cubicBezTo>
                  <a:pt x="6567569" y="4185711"/>
                  <a:pt x="6546503" y="4192671"/>
                  <a:pt x="6544927" y="4198551"/>
                </a:cubicBezTo>
                <a:cubicBezTo>
                  <a:pt x="6559429" y="4216092"/>
                  <a:pt x="6643907" y="4179905"/>
                  <a:pt x="6656798" y="4177057"/>
                </a:cubicBezTo>
                <a:cubicBezTo>
                  <a:pt x="6710505" y="4165188"/>
                  <a:pt x="6739734" y="4173020"/>
                  <a:pt x="6769872" y="4154833"/>
                </a:cubicBezTo>
                <a:close/>
                <a:moveTo>
                  <a:pt x="7028201" y="4150950"/>
                </a:moveTo>
                <a:cubicBezTo>
                  <a:pt x="7022400" y="4150283"/>
                  <a:pt x="7013050" y="4151322"/>
                  <a:pt x="7009467" y="4153908"/>
                </a:cubicBezTo>
                <a:cubicBezTo>
                  <a:pt x="7008273" y="4154769"/>
                  <a:pt x="7007720" y="4155802"/>
                  <a:pt x="7008152" y="4157001"/>
                </a:cubicBezTo>
                <a:cubicBezTo>
                  <a:pt x="7008585" y="4158202"/>
                  <a:pt x="7010004" y="4159566"/>
                  <a:pt x="7012754" y="4161091"/>
                </a:cubicBezTo>
                <a:cubicBezTo>
                  <a:pt x="7018410" y="4162607"/>
                  <a:pt x="7019986" y="4156726"/>
                  <a:pt x="7025643" y="4158242"/>
                </a:cubicBezTo>
                <a:cubicBezTo>
                  <a:pt x="7036255" y="4153996"/>
                  <a:pt x="7034003" y="4151619"/>
                  <a:pt x="7028201" y="4150950"/>
                </a:cubicBezTo>
                <a:close/>
                <a:moveTo>
                  <a:pt x="509533" y="4146084"/>
                </a:moveTo>
                <a:cubicBezTo>
                  <a:pt x="511457" y="4147388"/>
                  <a:pt x="512477" y="4149237"/>
                  <a:pt x="512477" y="4149237"/>
                </a:cubicBezTo>
                <a:cubicBezTo>
                  <a:pt x="505244" y="4153601"/>
                  <a:pt x="501163" y="4146205"/>
                  <a:pt x="501163" y="4146205"/>
                </a:cubicBezTo>
                <a:cubicBezTo>
                  <a:pt x="504779" y="4144023"/>
                  <a:pt x="507607" y="4144781"/>
                  <a:pt x="509533" y="4146084"/>
                </a:cubicBezTo>
                <a:close/>
                <a:moveTo>
                  <a:pt x="6829238" y="4144481"/>
                </a:moveTo>
                <a:cubicBezTo>
                  <a:pt x="6826409" y="4143723"/>
                  <a:pt x="6824142" y="4146529"/>
                  <a:pt x="6823289" y="4149713"/>
                </a:cubicBezTo>
                <a:cubicBezTo>
                  <a:pt x="6822435" y="4152899"/>
                  <a:pt x="6822995" y="4156464"/>
                  <a:pt x="6825823" y="4157222"/>
                </a:cubicBezTo>
                <a:cubicBezTo>
                  <a:pt x="6825823" y="4157222"/>
                  <a:pt x="6836471" y="4140116"/>
                  <a:pt x="6829238" y="4144481"/>
                </a:cubicBezTo>
                <a:close/>
                <a:moveTo>
                  <a:pt x="496887" y="4134819"/>
                </a:moveTo>
                <a:cubicBezTo>
                  <a:pt x="500461" y="4136564"/>
                  <a:pt x="502738" y="4140326"/>
                  <a:pt x="501163" y="4146205"/>
                </a:cubicBezTo>
                <a:cubicBezTo>
                  <a:pt x="488904" y="4142920"/>
                  <a:pt x="483248" y="4141405"/>
                  <a:pt x="484824" y="4135525"/>
                </a:cubicBezTo>
                <a:cubicBezTo>
                  <a:pt x="488440" y="4133343"/>
                  <a:pt x="493312" y="4133073"/>
                  <a:pt x="496887" y="4134819"/>
                </a:cubicBezTo>
                <a:close/>
                <a:moveTo>
                  <a:pt x="1008054" y="4120703"/>
                </a:moveTo>
                <a:lnTo>
                  <a:pt x="1006135" y="4128068"/>
                </a:lnTo>
                <a:lnTo>
                  <a:pt x="1005274" y="4134606"/>
                </a:lnTo>
                <a:lnTo>
                  <a:pt x="1019311" y="4143371"/>
                </a:lnTo>
                <a:lnTo>
                  <a:pt x="1022515" y="4131590"/>
                </a:lnTo>
                <a:lnTo>
                  <a:pt x="1021848" y="4130919"/>
                </a:lnTo>
                <a:close/>
                <a:moveTo>
                  <a:pt x="7325797" y="4100671"/>
                </a:moveTo>
                <a:cubicBezTo>
                  <a:pt x="7334632" y="4099757"/>
                  <a:pt x="7343748" y="4100622"/>
                  <a:pt x="7352705" y="4103023"/>
                </a:cubicBezTo>
                <a:cubicBezTo>
                  <a:pt x="7343897" y="4113267"/>
                  <a:pt x="7324143" y="4115328"/>
                  <a:pt x="7300572" y="4109012"/>
                </a:cubicBezTo>
                <a:cubicBezTo>
                  <a:pt x="7308407" y="4104283"/>
                  <a:pt x="7316962" y="4101587"/>
                  <a:pt x="7325797" y="4100671"/>
                </a:cubicBezTo>
                <a:close/>
                <a:moveTo>
                  <a:pt x="7357197" y="4095807"/>
                </a:moveTo>
                <a:cubicBezTo>
                  <a:pt x="7356698" y="4096608"/>
                  <a:pt x="7355368" y="4098747"/>
                  <a:pt x="7352705" y="4103023"/>
                </a:cubicBezTo>
                <a:cubicBezTo>
                  <a:pt x="7352705" y="4103023"/>
                  <a:pt x="7358694" y="4093401"/>
                  <a:pt x="7357197" y="4095807"/>
                </a:cubicBezTo>
                <a:close/>
                <a:moveTo>
                  <a:pt x="7388634" y="4093011"/>
                </a:moveTo>
                <a:lnTo>
                  <a:pt x="7385348" y="4098114"/>
                </a:lnTo>
                <a:cubicBezTo>
                  <a:pt x="7385348" y="4098114"/>
                  <a:pt x="7385997" y="4097107"/>
                  <a:pt x="7386808" y="4095846"/>
                </a:cubicBezTo>
                <a:close/>
                <a:moveTo>
                  <a:pt x="7389729" y="4091312"/>
                </a:moveTo>
                <a:lnTo>
                  <a:pt x="7388634" y="4093011"/>
                </a:lnTo>
                <a:lnTo>
                  <a:pt x="7389242" y="4092067"/>
                </a:lnTo>
                <a:cubicBezTo>
                  <a:pt x="7389891" y="4091058"/>
                  <a:pt x="7390215" y="4090555"/>
                  <a:pt x="7389729" y="4091312"/>
                </a:cubicBezTo>
                <a:close/>
                <a:moveTo>
                  <a:pt x="1080235" y="3968760"/>
                </a:moveTo>
                <a:lnTo>
                  <a:pt x="1082356" y="3973083"/>
                </a:lnTo>
                <a:lnTo>
                  <a:pt x="1084071" y="3969838"/>
                </a:lnTo>
                <a:close/>
                <a:moveTo>
                  <a:pt x="455682" y="3902701"/>
                </a:moveTo>
                <a:cubicBezTo>
                  <a:pt x="452634" y="3901902"/>
                  <a:pt x="449601" y="3902087"/>
                  <a:pt x="446888" y="3903723"/>
                </a:cubicBezTo>
                <a:cubicBezTo>
                  <a:pt x="446888" y="3903723"/>
                  <a:pt x="459813" y="3927145"/>
                  <a:pt x="471127" y="3930176"/>
                </a:cubicBezTo>
                <a:cubicBezTo>
                  <a:pt x="474586" y="3929527"/>
                  <a:pt x="475704" y="3927004"/>
                  <a:pt x="475210" y="3923720"/>
                </a:cubicBezTo>
                <a:cubicBezTo>
                  <a:pt x="474098" y="3916333"/>
                  <a:pt x="464826" y="3905096"/>
                  <a:pt x="455682" y="3902701"/>
                </a:cubicBezTo>
                <a:close/>
                <a:moveTo>
                  <a:pt x="828544" y="3765443"/>
                </a:moveTo>
                <a:cubicBezTo>
                  <a:pt x="846459" y="3770244"/>
                  <a:pt x="861854" y="3780672"/>
                  <a:pt x="870698" y="3796697"/>
                </a:cubicBezTo>
                <a:cubicBezTo>
                  <a:pt x="847127" y="3790381"/>
                  <a:pt x="831050" y="3778720"/>
                  <a:pt x="828544" y="3765443"/>
                </a:cubicBezTo>
                <a:close/>
                <a:moveTo>
                  <a:pt x="828262" y="3756948"/>
                </a:moveTo>
                <a:cubicBezTo>
                  <a:pt x="828169" y="3754117"/>
                  <a:pt x="828544" y="3765443"/>
                  <a:pt x="828544" y="3765443"/>
                </a:cubicBezTo>
                <a:cubicBezTo>
                  <a:pt x="828377" y="3760409"/>
                  <a:pt x="828293" y="3757893"/>
                  <a:pt x="828262" y="3756948"/>
                </a:cubicBezTo>
                <a:close/>
                <a:moveTo>
                  <a:pt x="660029" y="3743606"/>
                </a:moveTo>
                <a:lnTo>
                  <a:pt x="664519" y="3747754"/>
                </a:lnTo>
                <a:cubicBezTo>
                  <a:pt x="661690" y="3746996"/>
                  <a:pt x="660276" y="3746617"/>
                  <a:pt x="659766" y="3745691"/>
                </a:cubicBezTo>
                <a:close/>
                <a:moveTo>
                  <a:pt x="802434" y="3738809"/>
                </a:moveTo>
                <a:lnTo>
                  <a:pt x="802598" y="3742178"/>
                </a:lnTo>
                <a:cubicBezTo>
                  <a:pt x="802670" y="3743675"/>
                  <a:pt x="802729" y="3744871"/>
                  <a:pt x="802729" y="3744871"/>
                </a:cubicBezTo>
                <a:close/>
                <a:moveTo>
                  <a:pt x="802336" y="3736790"/>
                </a:moveTo>
                <a:cubicBezTo>
                  <a:pt x="802293" y="3735891"/>
                  <a:pt x="802322" y="3736489"/>
                  <a:pt x="802380" y="3737686"/>
                </a:cubicBezTo>
                <a:lnTo>
                  <a:pt x="802434" y="3738809"/>
                </a:lnTo>
                <a:close/>
                <a:moveTo>
                  <a:pt x="651772" y="3735974"/>
                </a:moveTo>
                <a:lnTo>
                  <a:pt x="660437" y="3740358"/>
                </a:lnTo>
                <a:lnTo>
                  <a:pt x="660029" y="3743606"/>
                </a:lnTo>
                <a:close/>
                <a:moveTo>
                  <a:pt x="8056598" y="3729645"/>
                </a:moveTo>
                <a:cubicBezTo>
                  <a:pt x="8056099" y="3730446"/>
                  <a:pt x="8054768" y="3732584"/>
                  <a:pt x="8052107" y="3736860"/>
                </a:cubicBezTo>
                <a:cubicBezTo>
                  <a:pt x="8052107" y="3736860"/>
                  <a:pt x="8058095" y="3727239"/>
                  <a:pt x="8056598" y="3729645"/>
                </a:cubicBezTo>
                <a:close/>
                <a:moveTo>
                  <a:pt x="126207" y="3590882"/>
                </a:moveTo>
                <a:lnTo>
                  <a:pt x="130881" y="3594204"/>
                </a:lnTo>
                <a:cubicBezTo>
                  <a:pt x="131735" y="3594835"/>
                  <a:pt x="131242" y="3594523"/>
                  <a:pt x="129793" y="3593511"/>
                </a:cubicBezTo>
                <a:close/>
                <a:moveTo>
                  <a:pt x="123896" y="3589238"/>
                </a:moveTo>
                <a:lnTo>
                  <a:pt x="124261" y="3589455"/>
                </a:lnTo>
                <a:lnTo>
                  <a:pt x="126207" y="3590882"/>
                </a:lnTo>
                <a:close/>
                <a:moveTo>
                  <a:pt x="413" y="3582413"/>
                </a:moveTo>
                <a:cubicBezTo>
                  <a:pt x="580" y="3587445"/>
                  <a:pt x="664" y="3589964"/>
                  <a:pt x="695" y="3590907"/>
                </a:cubicBezTo>
                <a:cubicBezTo>
                  <a:pt x="788" y="3593739"/>
                  <a:pt x="413" y="3582413"/>
                  <a:pt x="413" y="3582413"/>
                </a:cubicBezTo>
                <a:close/>
                <a:moveTo>
                  <a:pt x="252" y="3579080"/>
                </a:moveTo>
                <a:lnTo>
                  <a:pt x="413" y="3582413"/>
                </a:lnTo>
                <a:cubicBezTo>
                  <a:pt x="413" y="3582413"/>
                  <a:pt x="355" y="3581214"/>
                  <a:pt x="282" y="3579719"/>
                </a:cubicBezTo>
                <a:close/>
                <a:moveTo>
                  <a:pt x="20" y="3574330"/>
                </a:moveTo>
                <a:cubicBezTo>
                  <a:pt x="-23" y="3573432"/>
                  <a:pt x="6" y="3574030"/>
                  <a:pt x="64" y="3575228"/>
                </a:cubicBezTo>
                <a:lnTo>
                  <a:pt x="252" y="3579080"/>
                </a:lnTo>
                <a:close/>
                <a:moveTo>
                  <a:pt x="7051648" y="3176733"/>
                </a:moveTo>
                <a:lnTo>
                  <a:pt x="7048456" y="3179202"/>
                </a:lnTo>
                <a:cubicBezTo>
                  <a:pt x="7047320" y="3180079"/>
                  <a:pt x="7048077" y="3179494"/>
                  <a:pt x="7049591" y="3178324"/>
                </a:cubicBezTo>
                <a:close/>
                <a:moveTo>
                  <a:pt x="7053294" y="3175461"/>
                </a:moveTo>
                <a:lnTo>
                  <a:pt x="7051719" y="3176679"/>
                </a:lnTo>
                <a:lnTo>
                  <a:pt x="7051648" y="3176733"/>
                </a:lnTo>
                <a:close/>
                <a:moveTo>
                  <a:pt x="7058672" y="3171304"/>
                </a:moveTo>
                <a:cubicBezTo>
                  <a:pt x="7058672" y="3171304"/>
                  <a:pt x="7057157" y="3172474"/>
                  <a:pt x="7055266" y="3173937"/>
                </a:cubicBezTo>
                <a:lnTo>
                  <a:pt x="7053294" y="3175461"/>
                </a:lnTo>
                <a:close/>
                <a:moveTo>
                  <a:pt x="7188835" y="3152580"/>
                </a:moveTo>
                <a:cubicBezTo>
                  <a:pt x="7191553" y="3152949"/>
                  <a:pt x="7193611" y="3153759"/>
                  <a:pt x="7194376" y="3155146"/>
                </a:cubicBezTo>
                <a:cubicBezTo>
                  <a:pt x="7194376" y="3155146"/>
                  <a:pt x="7178705" y="3164600"/>
                  <a:pt x="7167390" y="3161568"/>
                </a:cubicBezTo>
                <a:cubicBezTo>
                  <a:pt x="7162912" y="3160368"/>
                  <a:pt x="7162104" y="3158905"/>
                  <a:pt x="7163476" y="3157499"/>
                </a:cubicBezTo>
                <a:cubicBezTo>
                  <a:pt x="7165532" y="3155391"/>
                  <a:pt x="7172492" y="3153417"/>
                  <a:pt x="7179320" y="3152661"/>
                </a:cubicBezTo>
                <a:cubicBezTo>
                  <a:pt x="7182734" y="3152284"/>
                  <a:pt x="7186116" y="3152212"/>
                  <a:pt x="7188835" y="3152580"/>
                </a:cubicBezTo>
                <a:close/>
                <a:moveTo>
                  <a:pt x="6988705" y="3130235"/>
                </a:moveTo>
                <a:cubicBezTo>
                  <a:pt x="6994364" y="3129389"/>
                  <a:pt x="7000651" y="3129498"/>
                  <a:pt x="7006779" y="3131140"/>
                </a:cubicBezTo>
                <a:cubicBezTo>
                  <a:pt x="6997971" y="3141382"/>
                  <a:pt x="6991372" y="3139614"/>
                  <a:pt x="6974398" y="3135066"/>
                </a:cubicBezTo>
                <a:cubicBezTo>
                  <a:pt x="6978015" y="3132885"/>
                  <a:pt x="6983046" y="3131082"/>
                  <a:pt x="6988705" y="3130235"/>
                </a:cubicBezTo>
                <a:close/>
                <a:moveTo>
                  <a:pt x="6056016" y="3124077"/>
                </a:moveTo>
                <a:lnTo>
                  <a:pt x="6055675" y="3124187"/>
                </a:lnTo>
                <a:cubicBezTo>
                  <a:pt x="6049589" y="3126627"/>
                  <a:pt x="6045304" y="3128532"/>
                  <a:pt x="6042493" y="3129990"/>
                </a:cubicBezTo>
                <a:lnTo>
                  <a:pt x="6041309" y="3130839"/>
                </a:lnTo>
                <a:lnTo>
                  <a:pt x="6041677" y="3133225"/>
                </a:lnTo>
                <a:lnTo>
                  <a:pt x="6048020" y="3133429"/>
                </a:lnTo>
                <a:lnTo>
                  <a:pt x="6057137" y="3131703"/>
                </a:lnTo>
                <a:close/>
                <a:moveTo>
                  <a:pt x="7031435" y="3123039"/>
                </a:moveTo>
                <a:cubicBezTo>
                  <a:pt x="7040302" y="3122001"/>
                  <a:pt x="7049483" y="3122623"/>
                  <a:pt x="7057969" y="3124897"/>
                </a:cubicBezTo>
                <a:cubicBezTo>
                  <a:pt x="7043242" y="3134605"/>
                  <a:pt x="7023751" y="3135687"/>
                  <a:pt x="7006779" y="3131140"/>
                </a:cubicBezTo>
                <a:cubicBezTo>
                  <a:pt x="7014012" y="3126774"/>
                  <a:pt x="7022567" y="3124076"/>
                  <a:pt x="7031435" y="3123039"/>
                </a:cubicBezTo>
                <a:close/>
                <a:moveTo>
                  <a:pt x="7066183" y="3121584"/>
                </a:moveTo>
                <a:cubicBezTo>
                  <a:pt x="7070152" y="3121860"/>
                  <a:pt x="7074631" y="3123060"/>
                  <a:pt x="7077459" y="3123818"/>
                </a:cubicBezTo>
                <a:cubicBezTo>
                  <a:pt x="7075884" y="3129697"/>
                  <a:pt x="7063626" y="3126413"/>
                  <a:pt x="7057969" y="3124897"/>
                </a:cubicBezTo>
                <a:cubicBezTo>
                  <a:pt x="7058757" y="3121957"/>
                  <a:pt x="7062215" y="3121309"/>
                  <a:pt x="7066183" y="3121584"/>
                </a:cubicBezTo>
                <a:close/>
                <a:moveTo>
                  <a:pt x="7134594" y="3111422"/>
                </a:moveTo>
                <a:cubicBezTo>
                  <a:pt x="7143430" y="3110506"/>
                  <a:pt x="7152545" y="3111374"/>
                  <a:pt x="7161031" y="3113647"/>
                </a:cubicBezTo>
                <a:cubicBezTo>
                  <a:pt x="7146564" y="3122376"/>
                  <a:pt x="7126812" y="3124435"/>
                  <a:pt x="7109840" y="3119888"/>
                </a:cubicBezTo>
                <a:cubicBezTo>
                  <a:pt x="7117204" y="3115034"/>
                  <a:pt x="7125759" y="3112337"/>
                  <a:pt x="7134594" y="3111422"/>
                </a:cubicBezTo>
                <a:close/>
                <a:moveTo>
                  <a:pt x="7169245" y="3110333"/>
                </a:moveTo>
                <a:cubicBezTo>
                  <a:pt x="7173213" y="3110609"/>
                  <a:pt x="7177692" y="3111809"/>
                  <a:pt x="7180520" y="3112567"/>
                </a:cubicBezTo>
                <a:cubicBezTo>
                  <a:pt x="7178945" y="3118447"/>
                  <a:pt x="7167631" y="3115416"/>
                  <a:pt x="7161031" y="3113647"/>
                </a:cubicBezTo>
                <a:cubicBezTo>
                  <a:pt x="7161819" y="3110707"/>
                  <a:pt x="7165277" y="3110058"/>
                  <a:pt x="7169245" y="3110333"/>
                </a:cubicBezTo>
                <a:close/>
                <a:moveTo>
                  <a:pt x="6167158" y="3092916"/>
                </a:moveTo>
                <a:lnTo>
                  <a:pt x="6153197" y="3096419"/>
                </a:lnTo>
                <a:lnTo>
                  <a:pt x="6155115" y="3108488"/>
                </a:lnTo>
                <a:lnTo>
                  <a:pt x="6168728" y="3105169"/>
                </a:lnTo>
                <a:close/>
                <a:moveTo>
                  <a:pt x="405645" y="3090142"/>
                </a:moveTo>
                <a:cubicBezTo>
                  <a:pt x="405675" y="3091086"/>
                  <a:pt x="405759" y="3093603"/>
                  <a:pt x="405926" y="3098637"/>
                </a:cubicBezTo>
                <a:cubicBezTo>
                  <a:pt x="405926" y="3098637"/>
                  <a:pt x="405550" y="3087310"/>
                  <a:pt x="405645" y="3090142"/>
                </a:cubicBezTo>
                <a:close/>
                <a:moveTo>
                  <a:pt x="6217592" y="3078513"/>
                </a:moveTo>
                <a:lnTo>
                  <a:pt x="6196788" y="3085484"/>
                </a:lnTo>
                <a:lnTo>
                  <a:pt x="6195466" y="3085815"/>
                </a:lnTo>
                <a:lnTo>
                  <a:pt x="6197515" y="3099026"/>
                </a:lnTo>
                <a:lnTo>
                  <a:pt x="6219974" y="3095067"/>
                </a:lnTo>
                <a:close/>
                <a:moveTo>
                  <a:pt x="6963637" y="3009286"/>
                </a:moveTo>
                <a:cubicBezTo>
                  <a:pt x="6963637" y="3009286"/>
                  <a:pt x="6938172" y="3013097"/>
                  <a:pt x="6932600" y="3016922"/>
                </a:cubicBezTo>
                <a:cubicBezTo>
                  <a:pt x="6931671" y="3017559"/>
                  <a:pt x="6931295" y="3018197"/>
                  <a:pt x="6931681" y="3018817"/>
                </a:cubicBezTo>
                <a:cubicBezTo>
                  <a:pt x="6932068" y="3019437"/>
                  <a:pt x="6933217" y="3020041"/>
                  <a:pt x="6935338" y="3020609"/>
                </a:cubicBezTo>
                <a:cubicBezTo>
                  <a:pt x="6958911" y="3026926"/>
                  <a:pt x="6975894" y="3012570"/>
                  <a:pt x="6963637" y="3009286"/>
                </a:cubicBezTo>
                <a:close/>
                <a:moveTo>
                  <a:pt x="7591505" y="2962508"/>
                </a:moveTo>
                <a:lnTo>
                  <a:pt x="7588219" y="2967609"/>
                </a:lnTo>
                <a:cubicBezTo>
                  <a:pt x="7588219" y="2967609"/>
                  <a:pt x="7588868" y="2966602"/>
                  <a:pt x="7589679" y="2965342"/>
                </a:cubicBezTo>
                <a:close/>
                <a:moveTo>
                  <a:pt x="7322436" y="2962439"/>
                </a:moveTo>
                <a:cubicBezTo>
                  <a:pt x="7330249" y="2962038"/>
                  <a:pt x="7339365" y="2962904"/>
                  <a:pt x="7351938" y="2963123"/>
                </a:cubicBezTo>
                <a:cubicBezTo>
                  <a:pt x="7337472" y="2971850"/>
                  <a:pt x="7317719" y="2973910"/>
                  <a:pt x="7300748" y="2969363"/>
                </a:cubicBezTo>
                <a:cubicBezTo>
                  <a:pt x="7308112" y="2964509"/>
                  <a:pt x="7314623" y="2962840"/>
                  <a:pt x="7322436" y="2962439"/>
                </a:cubicBezTo>
                <a:close/>
                <a:moveTo>
                  <a:pt x="7592600" y="2960807"/>
                </a:moveTo>
                <a:cubicBezTo>
                  <a:pt x="7593087" y="2960052"/>
                  <a:pt x="7592762" y="2960555"/>
                  <a:pt x="7592114" y="2961562"/>
                </a:cubicBezTo>
                <a:lnTo>
                  <a:pt x="7591505" y="2962508"/>
                </a:lnTo>
                <a:close/>
                <a:moveTo>
                  <a:pt x="7357678" y="2959144"/>
                </a:moveTo>
                <a:cubicBezTo>
                  <a:pt x="7360822" y="2959199"/>
                  <a:pt x="7365300" y="2960399"/>
                  <a:pt x="7371428" y="2962041"/>
                </a:cubicBezTo>
                <a:cubicBezTo>
                  <a:pt x="7368277" y="2973802"/>
                  <a:pt x="7357595" y="2964638"/>
                  <a:pt x="7351938" y="2963123"/>
                </a:cubicBezTo>
                <a:cubicBezTo>
                  <a:pt x="7352726" y="2960182"/>
                  <a:pt x="7354535" y="2959090"/>
                  <a:pt x="7357678" y="2959144"/>
                </a:cubicBezTo>
                <a:close/>
                <a:moveTo>
                  <a:pt x="7377168" y="2958064"/>
                </a:moveTo>
                <a:cubicBezTo>
                  <a:pt x="7380311" y="2958118"/>
                  <a:pt x="7384790" y="2959318"/>
                  <a:pt x="7390919" y="2960961"/>
                </a:cubicBezTo>
                <a:cubicBezTo>
                  <a:pt x="7387767" y="2972723"/>
                  <a:pt x="7377086" y="2963557"/>
                  <a:pt x="7371428" y="2962041"/>
                </a:cubicBezTo>
                <a:cubicBezTo>
                  <a:pt x="7372216" y="2959101"/>
                  <a:pt x="7374024" y="2958011"/>
                  <a:pt x="7377168" y="2958064"/>
                </a:cubicBezTo>
                <a:close/>
                <a:moveTo>
                  <a:pt x="5973013" y="2609827"/>
                </a:moveTo>
                <a:lnTo>
                  <a:pt x="5962618" y="2647054"/>
                </a:lnTo>
                <a:lnTo>
                  <a:pt x="5975077" y="2723481"/>
                </a:lnTo>
                <a:lnTo>
                  <a:pt x="5977989" y="2712619"/>
                </a:lnTo>
                <a:cubicBezTo>
                  <a:pt x="5978925" y="2722324"/>
                  <a:pt x="5979000" y="2728646"/>
                  <a:pt x="5978015" y="2732321"/>
                </a:cubicBezTo>
                <a:lnTo>
                  <a:pt x="5976654" y="2733142"/>
                </a:lnTo>
                <a:lnTo>
                  <a:pt x="6036277" y="3098842"/>
                </a:lnTo>
                <a:lnTo>
                  <a:pt x="6051960" y="3096481"/>
                </a:lnTo>
                <a:lnTo>
                  <a:pt x="6043394" y="3038198"/>
                </a:lnTo>
                <a:cubicBezTo>
                  <a:pt x="6028428" y="2939486"/>
                  <a:pt x="6013082" y="2842055"/>
                  <a:pt x="5996785" y="2744288"/>
                </a:cubicBezTo>
                <a:close/>
                <a:moveTo>
                  <a:pt x="6245636" y="2585590"/>
                </a:moveTo>
                <a:cubicBezTo>
                  <a:pt x="6251771" y="2589297"/>
                  <a:pt x="6257479" y="2607965"/>
                  <a:pt x="6252913" y="2612358"/>
                </a:cubicBezTo>
                <a:cubicBezTo>
                  <a:pt x="6252913" y="2629929"/>
                  <a:pt x="6239723" y="2624071"/>
                  <a:pt x="6239723" y="2587955"/>
                </a:cubicBezTo>
                <a:cubicBezTo>
                  <a:pt x="6241498" y="2584783"/>
                  <a:pt x="6243591" y="2584354"/>
                  <a:pt x="6245636" y="2585590"/>
                </a:cubicBezTo>
                <a:close/>
                <a:moveTo>
                  <a:pt x="6238153" y="2556229"/>
                </a:moveTo>
                <a:cubicBezTo>
                  <a:pt x="6242386" y="2557328"/>
                  <a:pt x="6245049" y="2565016"/>
                  <a:pt x="6239723" y="2569409"/>
                </a:cubicBezTo>
                <a:cubicBezTo>
                  <a:pt x="6239723" y="2582097"/>
                  <a:pt x="6233633" y="2569409"/>
                  <a:pt x="6233634" y="2557695"/>
                </a:cubicBezTo>
                <a:cubicBezTo>
                  <a:pt x="6235156" y="2556231"/>
                  <a:pt x="6236742" y="2555865"/>
                  <a:pt x="6238153" y="2556229"/>
                </a:cubicBezTo>
                <a:close/>
                <a:moveTo>
                  <a:pt x="6088153" y="2479751"/>
                </a:moveTo>
                <a:lnTo>
                  <a:pt x="6087275" y="2484118"/>
                </a:lnTo>
                <a:cubicBezTo>
                  <a:pt x="6086895" y="2486009"/>
                  <a:pt x="6086705" y="2486955"/>
                  <a:pt x="6086989" y="2485536"/>
                </a:cubicBezTo>
                <a:close/>
                <a:moveTo>
                  <a:pt x="6089559" y="2472770"/>
                </a:moveTo>
                <a:cubicBezTo>
                  <a:pt x="6089559" y="2472770"/>
                  <a:pt x="6089178" y="2474661"/>
                  <a:pt x="6088702" y="2477027"/>
                </a:cubicBezTo>
                <a:lnTo>
                  <a:pt x="6088153" y="2479751"/>
                </a:lnTo>
                <a:close/>
                <a:moveTo>
                  <a:pt x="6083471" y="2430798"/>
                </a:moveTo>
                <a:cubicBezTo>
                  <a:pt x="6083471" y="2430798"/>
                  <a:pt x="6083471" y="2430798"/>
                  <a:pt x="6083471" y="2436653"/>
                </a:cubicBezTo>
                <a:cubicBezTo>
                  <a:pt x="6076369" y="2461057"/>
                  <a:pt x="6083471" y="2436653"/>
                  <a:pt x="6083471" y="2430798"/>
                </a:cubicBezTo>
                <a:close/>
                <a:moveTo>
                  <a:pt x="6081151" y="2399038"/>
                </a:moveTo>
                <a:lnTo>
                  <a:pt x="6083599" y="2401269"/>
                </a:lnTo>
                <a:cubicBezTo>
                  <a:pt x="6084803" y="2402367"/>
                  <a:pt x="6085406" y="2402916"/>
                  <a:pt x="6084502" y="2402092"/>
                </a:cubicBezTo>
                <a:close/>
                <a:moveTo>
                  <a:pt x="6076369" y="2394680"/>
                </a:moveTo>
                <a:lnTo>
                  <a:pt x="6081151" y="2399038"/>
                </a:lnTo>
                <a:lnTo>
                  <a:pt x="6079080" y="2397151"/>
                </a:lnTo>
                <a:cubicBezTo>
                  <a:pt x="6077574" y="2395777"/>
                  <a:pt x="6076369" y="2394680"/>
                  <a:pt x="6076369" y="2394680"/>
                </a:cubicBezTo>
                <a:close/>
                <a:moveTo>
                  <a:pt x="6166994" y="2367792"/>
                </a:moveTo>
                <a:cubicBezTo>
                  <a:pt x="6167797" y="2367626"/>
                  <a:pt x="6168615" y="2368089"/>
                  <a:pt x="6169437" y="2369073"/>
                </a:cubicBezTo>
                <a:cubicBezTo>
                  <a:pt x="6180938" y="2382860"/>
                  <a:pt x="6192923" y="2499126"/>
                  <a:pt x="6170729" y="2430798"/>
                </a:cubicBezTo>
                <a:cubicBezTo>
                  <a:pt x="6170730" y="2406393"/>
                  <a:pt x="6158553" y="2394680"/>
                  <a:pt x="6164640" y="2370275"/>
                </a:cubicBezTo>
                <a:cubicBezTo>
                  <a:pt x="6165400" y="2368751"/>
                  <a:pt x="6166189" y="2367958"/>
                  <a:pt x="6166994" y="2367792"/>
                </a:cubicBezTo>
                <a:close/>
                <a:moveTo>
                  <a:pt x="6070281" y="2357586"/>
                </a:moveTo>
                <a:cubicBezTo>
                  <a:pt x="6083471" y="2357587"/>
                  <a:pt x="6070281" y="2381991"/>
                  <a:pt x="6076369" y="2394680"/>
                </a:cubicBezTo>
                <a:cubicBezTo>
                  <a:pt x="6058105" y="2387847"/>
                  <a:pt x="6070281" y="2364420"/>
                  <a:pt x="6070281" y="2357586"/>
                </a:cubicBezTo>
                <a:close/>
                <a:moveTo>
                  <a:pt x="6058105" y="2285352"/>
                </a:moveTo>
                <a:cubicBezTo>
                  <a:pt x="6064192" y="2303899"/>
                  <a:pt x="6070281" y="2327326"/>
                  <a:pt x="6070281" y="2357586"/>
                </a:cubicBezTo>
                <a:cubicBezTo>
                  <a:pt x="6058105" y="2340016"/>
                  <a:pt x="6058105" y="2309756"/>
                  <a:pt x="6058105" y="2285352"/>
                </a:cubicBezTo>
                <a:close/>
                <a:moveTo>
                  <a:pt x="6051143" y="2276538"/>
                </a:moveTo>
                <a:lnTo>
                  <a:pt x="6053023" y="2278919"/>
                </a:lnTo>
                <a:cubicBezTo>
                  <a:pt x="6055395" y="2281920"/>
                  <a:pt x="6058105" y="2285352"/>
                  <a:pt x="6058105" y="2285352"/>
                </a:cubicBezTo>
                <a:cubicBezTo>
                  <a:pt x="6055695" y="2282303"/>
                  <a:pt x="6053888" y="2280014"/>
                  <a:pt x="6052570" y="2278346"/>
                </a:cubicBezTo>
                <a:close/>
                <a:moveTo>
                  <a:pt x="6049973" y="2275058"/>
                </a:moveTo>
                <a:cubicBezTo>
                  <a:pt x="6049295" y="2274199"/>
                  <a:pt x="6049465" y="2274415"/>
                  <a:pt x="6050100" y="2275218"/>
                </a:cubicBezTo>
                <a:lnTo>
                  <a:pt x="6051143" y="2276538"/>
                </a:lnTo>
                <a:close/>
                <a:moveTo>
                  <a:pt x="6045866" y="2213074"/>
                </a:moveTo>
                <a:cubicBezTo>
                  <a:pt x="6047579" y="2214034"/>
                  <a:pt x="6051003" y="2232154"/>
                  <a:pt x="6051004" y="2236545"/>
                </a:cubicBezTo>
                <a:cubicBezTo>
                  <a:pt x="6044916" y="2249235"/>
                  <a:pt x="6038827" y="2243380"/>
                  <a:pt x="6044916" y="2218976"/>
                </a:cubicBezTo>
                <a:cubicBezTo>
                  <a:pt x="6044916" y="2214338"/>
                  <a:pt x="6045296" y="2212753"/>
                  <a:pt x="6045866" y="2213074"/>
                </a:cubicBezTo>
                <a:close/>
                <a:moveTo>
                  <a:pt x="6002768" y="2185186"/>
                </a:moveTo>
                <a:lnTo>
                  <a:pt x="6007833" y="2188616"/>
                </a:lnTo>
                <a:cubicBezTo>
                  <a:pt x="6008554" y="2189105"/>
                  <a:pt x="6008073" y="2188779"/>
                  <a:pt x="6007111" y="2188127"/>
                </a:cubicBezTo>
                <a:close/>
                <a:moveTo>
                  <a:pt x="2237269" y="2165172"/>
                </a:moveTo>
                <a:lnTo>
                  <a:pt x="2234996" y="2169685"/>
                </a:lnTo>
                <a:lnTo>
                  <a:pt x="2250958" y="2171088"/>
                </a:lnTo>
                <a:lnTo>
                  <a:pt x="2253391" y="2166725"/>
                </a:lnTo>
                <a:lnTo>
                  <a:pt x="2249151" y="2166388"/>
                </a:lnTo>
                <a:close/>
                <a:moveTo>
                  <a:pt x="5977165" y="2066757"/>
                </a:moveTo>
                <a:cubicBezTo>
                  <a:pt x="5978091" y="2069664"/>
                  <a:pt x="5978615" y="2080440"/>
                  <a:pt x="5978615" y="2080440"/>
                </a:cubicBezTo>
                <a:cubicBezTo>
                  <a:pt x="5974373" y="2079303"/>
                  <a:pt x="5971902" y="2071551"/>
                  <a:pt x="5973319" y="2068386"/>
                </a:cubicBezTo>
                <a:cubicBezTo>
                  <a:pt x="5973791" y="2067330"/>
                  <a:pt x="5974695" y="2066785"/>
                  <a:pt x="5976109" y="2067164"/>
                </a:cubicBezTo>
                <a:cubicBezTo>
                  <a:pt x="5976503" y="2065694"/>
                  <a:pt x="5976856" y="2065788"/>
                  <a:pt x="5977165" y="2066757"/>
                </a:cubicBezTo>
                <a:close/>
                <a:moveTo>
                  <a:pt x="604267" y="2050433"/>
                </a:moveTo>
                <a:cubicBezTo>
                  <a:pt x="610350" y="2048370"/>
                  <a:pt x="616562" y="2047819"/>
                  <a:pt x="618446" y="2050686"/>
                </a:cubicBezTo>
                <a:cubicBezTo>
                  <a:pt x="622264" y="2059062"/>
                  <a:pt x="595541" y="2064507"/>
                  <a:pt x="595541" y="2064507"/>
                </a:cubicBezTo>
                <a:cubicBezTo>
                  <a:pt x="591063" y="2063307"/>
                  <a:pt x="589940" y="2061365"/>
                  <a:pt x="590855" y="2059248"/>
                </a:cubicBezTo>
                <a:cubicBezTo>
                  <a:pt x="592229" y="2056071"/>
                  <a:pt x="598184" y="2052496"/>
                  <a:pt x="604267" y="2050433"/>
                </a:cubicBezTo>
                <a:close/>
                <a:moveTo>
                  <a:pt x="682724" y="2042569"/>
                </a:moveTo>
                <a:cubicBezTo>
                  <a:pt x="690274" y="2041441"/>
                  <a:pt x="696749" y="2042256"/>
                  <a:pt x="700440" y="2046395"/>
                </a:cubicBezTo>
                <a:cubicBezTo>
                  <a:pt x="700440" y="2046395"/>
                  <a:pt x="636085" y="2075370"/>
                  <a:pt x="632003" y="2067974"/>
                </a:cubicBezTo>
                <a:cubicBezTo>
                  <a:pt x="627760" y="2066837"/>
                  <a:pt x="660074" y="2045953"/>
                  <a:pt x="682724" y="2042569"/>
                </a:cubicBezTo>
                <a:close/>
                <a:moveTo>
                  <a:pt x="4214214" y="2002351"/>
                </a:moveTo>
                <a:lnTo>
                  <a:pt x="4210041" y="2012319"/>
                </a:lnTo>
                <a:lnTo>
                  <a:pt x="4223727" y="2014102"/>
                </a:lnTo>
                <a:lnTo>
                  <a:pt x="4224192" y="2014153"/>
                </a:lnTo>
                <a:lnTo>
                  <a:pt x="4228060" y="2005049"/>
                </a:lnTo>
                <a:lnTo>
                  <a:pt x="4228354" y="2004366"/>
                </a:lnTo>
                <a:close/>
                <a:moveTo>
                  <a:pt x="4176675" y="1997002"/>
                </a:moveTo>
                <a:lnTo>
                  <a:pt x="4173075" y="2005753"/>
                </a:lnTo>
                <a:lnTo>
                  <a:pt x="4172845" y="2006542"/>
                </a:lnTo>
                <a:lnTo>
                  <a:pt x="4184440" y="2008695"/>
                </a:lnTo>
                <a:lnTo>
                  <a:pt x="4187280" y="2005997"/>
                </a:lnTo>
                <a:lnTo>
                  <a:pt x="4192317" y="1999231"/>
                </a:lnTo>
                <a:close/>
                <a:moveTo>
                  <a:pt x="884025" y="1987176"/>
                </a:moveTo>
                <a:cubicBezTo>
                  <a:pt x="876533" y="1987240"/>
                  <a:pt x="871896" y="1988300"/>
                  <a:pt x="871801" y="1990885"/>
                </a:cubicBezTo>
                <a:cubicBezTo>
                  <a:pt x="871747" y="1992361"/>
                  <a:pt x="873176" y="1994336"/>
                  <a:pt x="876402" y="1996908"/>
                </a:cubicBezTo>
                <a:cubicBezTo>
                  <a:pt x="885509" y="2011952"/>
                  <a:pt x="956189" y="2004631"/>
                  <a:pt x="986993" y="2006582"/>
                </a:cubicBezTo>
                <a:cubicBezTo>
                  <a:pt x="1052685" y="2017882"/>
                  <a:pt x="1202244" y="2044302"/>
                  <a:pt x="1276744" y="2045356"/>
                </a:cubicBezTo>
                <a:cubicBezTo>
                  <a:pt x="1372571" y="2038471"/>
                  <a:pt x="1259105" y="2020670"/>
                  <a:pt x="1196552" y="2016517"/>
                </a:cubicBezTo>
                <a:cubicBezTo>
                  <a:pt x="1124941" y="2004680"/>
                  <a:pt x="1038184" y="2000342"/>
                  <a:pt x="982913" y="1999186"/>
                </a:cubicBezTo>
                <a:cubicBezTo>
                  <a:pt x="954653" y="1995751"/>
                  <a:pt x="906496" y="1986983"/>
                  <a:pt x="884025" y="1987176"/>
                </a:cubicBezTo>
                <a:close/>
                <a:moveTo>
                  <a:pt x="3202655" y="1884289"/>
                </a:moveTo>
                <a:lnTo>
                  <a:pt x="3192407" y="1901140"/>
                </a:lnTo>
                <a:lnTo>
                  <a:pt x="3208252" y="1902734"/>
                </a:lnTo>
                <a:lnTo>
                  <a:pt x="3216765" y="1885769"/>
                </a:lnTo>
                <a:close/>
                <a:moveTo>
                  <a:pt x="3174342" y="1881318"/>
                </a:moveTo>
                <a:lnTo>
                  <a:pt x="3162771" y="1895571"/>
                </a:lnTo>
                <a:lnTo>
                  <a:pt x="3161011" y="1897985"/>
                </a:lnTo>
                <a:lnTo>
                  <a:pt x="3171218" y="1899011"/>
                </a:lnTo>
                <a:lnTo>
                  <a:pt x="3179113" y="1881819"/>
                </a:lnTo>
                <a:close/>
                <a:moveTo>
                  <a:pt x="2969979" y="1862880"/>
                </a:moveTo>
                <a:lnTo>
                  <a:pt x="2961222" y="1877903"/>
                </a:lnTo>
                <a:lnTo>
                  <a:pt x="2975976" y="1879385"/>
                </a:lnTo>
                <a:lnTo>
                  <a:pt x="2984659" y="1864157"/>
                </a:lnTo>
                <a:close/>
                <a:moveTo>
                  <a:pt x="5470860" y="1856112"/>
                </a:moveTo>
                <a:lnTo>
                  <a:pt x="5467146" y="1856257"/>
                </a:lnTo>
                <a:cubicBezTo>
                  <a:pt x="5465060" y="1856732"/>
                  <a:pt x="5464888" y="1857376"/>
                  <a:pt x="5464773" y="1857804"/>
                </a:cubicBezTo>
                <a:lnTo>
                  <a:pt x="5464168" y="1857882"/>
                </a:lnTo>
                <a:lnTo>
                  <a:pt x="5466554" y="1870490"/>
                </a:lnTo>
                <a:lnTo>
                  <a:pt x="5473451" y="1872179"/>
                </a:lnTo>
                <a:close/>
                <a:moveTo>
                  <a:pt x="2733842" y="1846701"/>
                </a:moveTo>
                <a:lnTo>
                  <a:pt x="2727292" y="1858274"/>
                </a:lnTo>
                <a:lnTo>
                  <a:pt x="2749266" y="1860092"/>
                </a:lnTo>
                <a:lnTo>
                  <a:pt x="2758514" y="1860839"/>
                </a:lnTo>
                <a:lnTo>
                  <a:pt x="2766029" y="1848015"/>
                </a:lnTo>
                <a:lnTo>
                  <a:pt x="2743822" y="1847057"/>
                </a:lnTo>
                <a:close/>
                <a:moveTo>
                  <a:pt x="2689344" y="1845110"/>
                </a:moveTo>
                <a:lnTo>
                  <a:pt x="2684592" y="1854552"/>
                </a:lnTo>
                <a:lnTo>
                  <a:pt x="2687599" y="1854990"/>
                </a:lnTo>
                <a:lnTo>
                  <a:pt x="2707086" y="1856603"/>
                </a:lnTo>
                <a:lnTo>
                  <a:pt x="2713464" y="1845972"/>
                </a:lnTo>
                <a:close/>
                <a:moveTo>
                  <a:pt x="2534753" y="1828326"/>
                </a:moveTo>
                <a:lnTo>
                  <a:pt x="2527543" y="1828358"/>
                </a:lnTo>
                <a:lnTo>
                  <a:pt x="2522120" y="1837336"/>
                </a:lnTo>
                <a:lnTo>
                  <a:pt x="2522180" y="1837320"/>
                </a:lnTo>
                <a:cubicBezTo>
                  <a:pt x="2524892" y="1835684"/>
                  <a:pt x="2527094" y="1833122"/>
                  <a:pt x="2529922" y="1833880"/>
                </a:cubicBezTo>
                <a:cubicBezTo>
                  <a:pt x="2558366" y="1831678"/>
                  <a:pt x="2548989" y="1829012"/>
                  <a:pt x="2534753" y="1828326"/>
                </a:cubicBezTo>
                <a:close/>
                <a:moveTo>
                  <a:pt x="913814" y="1816858"/>
                </a:moveTo>
                <a:cubicBezTo>
                  <a:pt x="899210" y="1817031"/>
                  <a:pt x="885702" y="1817941"/>
                  <a:pt x="874319" y="1819880"/>
                </a:cubicBezTo>
                <a:cubicBezTo>
                  <a:pt x="874319" y="1819880"/>
                  <a:pt x="858910" y="1828357"/>
                  <a:pt x="851415" y="1833701"/>
                </a:cubicBezTo>
                <a:cubicBezTo>
                  <a:pt x="845757" y="1832185"/>
                  <a:pt x="822186" y="1825869"/>
                  <a:pt x="820610" y="1831750"/>
                </a:cubicBezTo>
                <a:cubicBezTo>
                  <a:pt x="799544" y="1838709"/>
                  <a:pt x="806812" y="1860614"/>
                  <a:pt x="774432" y="1864543"/>
                </a:cubicBezTo>
                <a:cubicBezTo>
                  <a:pt x="773018" y="1864164"/>
                  <a:pt x="772550" y="1864498"/>
                  <a:pt x="772642" y="1865212"/>
                </a:cubicBezTo>
                <a:cubicBezTo>
                  <a:pt x="772921" y="1867355"/>
                  <a:pt x="778251" y="1872920"/>
                  <a:pt x="778251" y="1872920"/>
                </a:cubicBezTo>
                <a:cubicBezTo>
                  <a:pt x="787989" y="1881833"/>
                  <a:pt x="836041" y="1868446"/>
                  <a:pt x="845780" y="1877359"/>
                </a:cubicBezTo>
                <a:lnTo>
                  <a:pt x="836709" y="1888584"/>
                </a:lnTo>
                <a:cubicBezTo>
                  <a:pt x="835133" y="1894465"/>
                  <a:pt x="842366" y="1890100"/>
                  <a:pt x="853048" y="1899265"/>
                </a:cubicBezTo>
                <a:cubicBezTo>
                  <a:pt x="870019" y="1903812"/>
                  <a:pt x="924396" y="1912080"/>
                  <a:pt x="973378" y="1917850"/>
                </a:cubicBezTo>
                <a:cubicBezTo>
                  <a:pt x="1015497" y="1922834"/>
                  <a:pt x="1068299" y="1936982"/>
                  <a:pt x="1110417" y="1941965"/>
                </a:cubicBezTo>
                <a:cubicBezTo>
                  <a:pt x="1184285" y="1949153"/>
                  <a:pt x="1287608" y="1936924"/>
                  <a:pt x="1396994" y="1947325"/>
                </a:cubicBezTo>
                <a:cubicBezTo>
                  <a:pt x="1509161" y="1951121"/>
                  <a:pt x="1607495" y="1957510"/>
                  <a:pt x="1703990" y="1970763"/>
                </a:cubicBezTo>
                <a:cubicBezTo>
                  <a:pt x="1881849" y="1985857"/>
                  <a:pt x="2084854" y="2001387"/>
                  <a:pt x="2257019" y="1988696"/>
                </a:cubicBezTo>
                <a:cubicBezTo>
                  <a:pt x="2333357" y="1982891"/>
                  <a:pt x="2265828" y="1978450"/>
                  <a:pt x="2204218" y="1974548"/>
                </a:cubicBezTo>
                <a:cubicBezTo>
                  <a:pt x="2105884" y="1968157"/>
                  <a:pt x="2009389" y="1954905"/>
                  <a:pt x="1935522" y="1947718"/>
                </a:cubicBezTo>
                <a:cubicBezTo>
                  <a:pt x="1802302" y="1931980"/>
                  <a:pt x="1673163" y="1923637"/>
                  <a:pt x="1570067" y="1908619"/>
                </a:cubicBezTo>
                <a:cubicBezTo>
                  <a:pt x="1553095" y="1904071"/>
                  <a:pt x="1498719" y="1895802"/>
                  <a:pt x="1498719" y="1895802"/>
                </a:cubicBezTo>
                <a:cubicBezTo>
                  <a:pt x="1487404" y="1892770"/>
                  <a:pt x="1496213" y="1882526"/>
                  <a:pt x="1483955" y="1879242"/>
                </a:cubicBezTo>
                <a:cubicBezTo>
                  <a:pt x="1414183" y="1860546"/>
                  <a:pt x="1319931" y="1861551"/>
                  <a:pt x="1229092" y="1849816"/>
                </a:cubicBezTo>
                <a:cubicBezTo>
                  <a:pt x="1163401" y="1838515"/>
                  <a:pt x="1091790" y="1826682"/>
                  <a:pt x="1047152" y="1827326"/>
                </a:cubicBezTo>
                <a:cubicBezTo>
                  <a:pt x="1011320" y="1822450"/>
                  <a:pt x="957629" y="1816337"/>
                  <a:pt x="913814" y="1816858"/>
                </a:cubicBezTo>
                <a:close/>
                <a:moveTo>
                  <a:pt x="4215314" y="1812829"/>
                </a:moveTo>
                <a:lnTo>
                  <a:pt x="4213667" y="1813328"/>
                </a:lnTo>
                <a:lnTo>
                  <a:pt x="4213985" y="1815787"/>
                </a:lnTo>
                <a:close/>
                <a:moveTo>
                  <a:pt x="4253977" y="1809075"/>
                </a:moveTo>
                <a:lnTo>
                  <a:pt x="4249799" y="1819231"/>
                </a:lnTo>
                <a:lnTo>
                  <a:pt x="4251597" y="1819103"/>
                </a:lnTo>
                <a:lnTo>
                  <a:pt x="4269680" y="1815665"/>
                </a:lnTo>
                <a:lnTo>
                  <a:pt x="4269242" y="1810780"/>
                </a:lnTo>
                <a:lnTo>
                  <a:pt x="4266964" y="1809976"/>
                </a:lnTo>
                <a:close/>
                <a:moveTo>
                  <a:pt x="2325575" y="1806604"/>
                </a:moveTo>
                <a:cubicBezTo>
                  <a:pt x="2320947" y="1807764"/>
                  <a:pt x="2316627" y="1810226"/>
                  <a:pt x="2316331" y="1812658"/>
                </a:cubicBezTo>
                <a:cubicBezTo>
                  <a:pt x="2316133" y="1814280"/>
                  <a:pt x="2317724" y="1815887"/>
                  <a:pt x="2322203" y="1817087"/>
                </a:cubicBezTo>
                <a:cubicBezTo>
                  <a:pt x="2327860" y="1818603"/>
                  <a:pt x="2336668" y="1808357"/>
                  <a:pt x="2336668" y="1808357"/>
                </a:cubicBezTo>
                <a:cubicBezTo>
                  <a:pt x="2335138" y="1805584"/>
                  <a:pt x="2330202" y="1805444"/>
                  <a:pt x="2325575" y="1806604"/>
                </a:cubicBezTo>
                <a:close/>
                <a:moveTo>
                  <a:pt x="1749519" y="1802848"/>
                </a:moveTo>
                <a:cubicBezTo>
                  <a:pt x="1751510" y="1800723"/>
                  <a:pt x="1769012" y="1805413"/>
                  <a:pt x="1773255" y="1806550"/>
                </a:cubicBezTo>
                <a:cubicBezTo>
                  <a:pt x="1785512" y="1809834"/>
                  <a:pt x="1775498" y="1820806"/>
                  <a:pt x="1753764" y="1807630"/>
                </a:cubicBezTo>
                <a:cubicBezTo>
                  <a:pt x="1749916" y="1805023"/>
                  <a:pt x="1748856" y="1803557"/>
                  <a:pt x="1749519" y="1802848"/>
                </a:cubicBezTo>
                <a:close/>
                <a:moveTo>
                  <a:pt x="1713585" y="1798726"/>
                </a:moveTo>
                <a:lnTo>
                  <a:pt x="1705726" y="1802111"/>
                </a:lnTo>
                <a:cubicBezTo>
                  <a:pt x="1705726" y="1802111"/>
                  <a:pt x="1707510" y="1801343"/>
                  <a:pt x="1709742" y="1800379"/>
                </a:cubicBezTo>
                <a:close/>
                <a:moveTo>
                  <a:pt x="1717775" y="1796919"/>
                </a:moveTo>
                <a:cubicBezTo>
                  <a:pt x="1719114" y="1796343"/>
                  <a:pt x="1718222" y="1796728"/>
                  <a:pt x="1716436" y="1797497"/>
                </a:cubicBezTo>
                <a:lnTo>
                  <a:pt x="1713585" y="1798726"/>
                </a:lnTo>
                <a:close/>
                <a:moveTo>
                  <a:pt x="1662903" y="1792212"/>
                </a:moveTo>
                <a:cubicBezTo>
                  <a:pt x="1676497" y="1794279"/>
                  <a:pt x="1691111" y="1798195"/>
                  <a:pt x="1705726" y="1802111"/>
                </a:cubicBezTo>
                <a:cubicBezTo>
                  <a:pt x="1684659" y="1809073"/>
                  <a:pt x="1655430" y="1801241"/>
                  <a:pt x="1626201" y="1793409"/>
                </a:cubicBezTo>
                <a:cubicBezTo>
                  <a:pt x="1636734" y="1789928"/>
                  <a:pt x="1649308" y="1790145"/>
                  <a:pt x="1662903" y="1792212"/>
                </a:cubicBezTo>
                <a:close/>
                <a:moveTo>
                  <a:pt x="1594953" y="1785921"/>
                </a:moveTo>
                <a:cubicBezTo>
                  <a:pt x="1602630" y="1785911"/>
                  <a:pt x="1616534" y="1795545"/>
                  <a:pt x="1626201" y="1793409"/>
                </a:cubicBezTo>
                <a:cubicBezTo>
                  <a:pt x="1622788" y="1806147"/>
                  <a:pt x="1602630" y="1787093"/>
                  <a:pt x="1589739" y="1789941"/>
                </a:cubicBezTo>
                <a:cubicBezTo>
                  <a:pt x="1590527" y="1787000"/>
                  <a:pt x="1592394" y="1785925"/>
                  <a:pt x="1594953" y="1785921"/>
                </a:cubicBezTo>
                <a:close/>
                <a:moveTo>
                  <a:pt x="1564172" y="1783533"/>
                </a:moveTo>
                <a:cubicBezTo>
                  <a:pt x="1572063" y="1781660"/>
                  <a:pt x="1585497" y="1788804"/>
                  <a:pt x="1589739" y="1789941"/>
                </a:cubicBezTo>
                <a:cubicBezTo>
                  <a:pt x="1586326" y="1802680"/>
                  <a:pt x="1572767" y="1785393"/>
                  <a:pt x="1558673" y="1788968"/>
                </a:cubicBezTo>
                <a:cubicBezTo>
                  <a:pt x="1559526" y="1785783"/>
                  <a:pt x="1561541" y="1784157"/>
                  <a:pt x="1564172" y="1783533"/>
                </a:cubicBezTo>
                <a:close/>
                <a:moveTo>
                  <a:pt x="1515967" y="1779101"/>
                </a:moveTo>
                <a:cubicBezTo>
                  <a:pt x="1529444" y="1781136"/>
                  <a:pt x="1544058" y="1785052"/>
                  <a:pt x="1558673" y="1788968"/>
                </a:cubicBezTo>
                <a:cubicBezTo>
                  <a:pt x="1538550" y="1796182"/>
                  <a:pt x="1508377" y="1788098"/>
                  <a:pt x="1480092" y="1780519"/>
                </a:cubicBezTo>
                <a:cubicBezTo>
                  <a:pt x="1490152" y="1776912"/>
                  <a:pt x="1502491" y="1777066"/>
                  <a:pt x="1515967" y="1779101"/>
                </a:cubicBezTo>
                <a:close/>
                <a:moveTo>
                  <a:pt x="3264097" y="1775763"/>
                </a:moveTo>
                <a:lnTo>
                  <a:pt x="3253393" y="1789811"/>
                </a:lnTo>
                <a:lnTo>
                  <a:pt x="3266735" y="1791207"/>
                </a:lnTo>
                <a:lnTo>
                  <a:pt x="3271771" y="1781766"/>
                </a:lnTo>
                <a:lnTo>
                  <a:pt x="3272772" y="1776566"/>
                </a:lnTo>
                <a:close/>
                <a:moveTo>
                  <a:pt x="3236644" y="1773222"/>
                </a:moveTo>
                <a:lnTo>
                  <a:pt x="3237441" y="1775962"/>
                </a:lnTo>
                <a:cubicBezTo>
                  <a:pt x="3238316" y="1778964"/>
                  <a:pt x="3239064" y="1781539"/>
                  <a:pt x="3238565" y="1779822"/>
                </a:cubicBezTo>
                <a:close/>
                <a:moveTo>
                  <a:pt x="3030652" y="1756300"/>
                </a:moveTo>
                <a:lnTo>
                  <a:pt x="3024326" y="1767745"/>
                </a:lnTo>
                <a:lnTo>
                  <a:pt x="3038862" y="1769097"/>
                </a:lnTo>
                <a:lnTo>
                  <a:pt x="3042791" y="1762207"/>
                </a:lnTo>
                <a:lnTo>
                  <a:pt x="3045266" y="1757438"/>
                </a:lnTo>
                <a:close/>
                <a:moveTo>
                  <a:pt x="2796644" y="1735745"/>
                </a:moveTo>
                <a:lnTo>
                  <a:pt x="2790821" y="1746035"/>
                </a:lnTo>
                <a:lnTo>
                  <a:pt x="2823990" y="1749119"/>
                </a:lnTo>
                <a:lnTo>
                  <a:pt x="2829968" y="1738917"/>
                </a:lnTo>
                <a:close/>
                <a:moveTo>
                  <a:pt x="2755683" y="1731846"/>
                </a:moveTo>
                <a:lnTo>
                  <a:pt x="2749696" y="1742211"/>
                </a:lnTo>
                <a:lnTo>
                  <a:pt x="2773523" y="1744427"/>
                </a:lnTo>
                <a:lnTo>
                  <a:pt x="2779487" y="1734112"/>
                </a:lnTo>
                <a:close/>
                <a:moveTo>
                  <a:pt x="2713169" y="1727800"/>
                </a:moveTo>
                <a:lnTo>
                  <a:pt x="2708982" y="1731947"/>
                </a:lnTo>
                <a:lnTo>
                  <a:pt x="2707006" y="1738243"/>
                </a:lnTo>
                <a:lnTo>
                  <a:pt x="2717840" y="1739249"/>
                </a:lnTo>
                <a:lnTo>
                  <a:pt x="2718494" y="1738535"/>
                </a:lnTo>
                <a:lnTo>
                  <a:pt x="2721736" y="1728615"/>
                </a:lnTo>
                <a:close/>
                <a:moveTo>
                  <a:pt x="3281378" y="1724154"/>
                </a:moveTo>
                <a:lnTo>
                  <a:pt x="3275473" y="1735623"/>
                </a:lnTo>
                <a:lnTo>
                  <a:pt x="3274664" y="1748936"/>
                </a:lnTo>
                <a:lnTo>
                  <a:pt x="3283934" y="1749845"/>
                </a:lnTo>
                <a:lnTo>
                  <a:pt x="3285539" y="1748541"/>
                </a:lnTo>
                <a:cubicBezTo>
                  <a:pt x="3289344" y="1743904"/>
                  <a:pt x="3292387" y="1739268"/>
                  <a:pt x="3292387" y="1739268"/>
                </a:cubicBezTo>
                <a:lnTo>
                  <a:pt x="3299098" y="1725843"/>
                </a:lnTo>
                <a:close/>
                <a:moveTo>
                  <a:pt x="2665852" y="1723830"/>
                </a:moveTo>
                <a:lnTo>
                  <a:pt x="2660175" y="1733723"/>
                </a:lnTo>
                <a:lnTo>
                  <a:pt x="2669662" y="1734770"/>
                </a:lnTo>
                <a:lnTo>
                  <a:pt x="2678772" y="1735617"/>
                </a:lnTo>
                <a:lnTo>
                  <a:pt x="2684736" y="1725094"/>
                </a:lnTo>
                <a:lnTo>
                  <a:pt x="2684391" y="1725061"/>
                </a:lnTo>
                <a:close/>
                <a:moveTo>
                  <a:pt x="3254771" y="1721617"/>
                </a:moveTo>
                <a:lnTo>
                  <a:pt x="3251803" y="1724870"/>
                </a:lnTo>
                <a:cubicBezTo>
                  <a:pt x="3247237" y="1730238"/>
                  <a:pt x="3242671" y="1736339"/>
                  <a:pt x="3242672" y="1739267"/>
                </a:cubicBezTo>
                <a:cubicBezTo>
                  <a:pt x="3243432" y="1742317"/>
                  <a:pt x="3245081" y="1743095"/>
                  <a:pt x="3247285" y="1742262"/>
                </a:cubicBezTo>
                <a:cubicBezTo>
                  <a:pt x="3250177" y="1741170"/>
                  <a:pt x="3254025" y="1737301"/>
                  <a:pt x="3258077" y="1732152"/>
                </a:cubicBezTo>
                <a:lnTo>
                  <a:pt x="3264560" y="1722551"/>
                </a:lnTo>
                <a:close/>
                <a:moveTo>
                  <a:pt x="2826221" y="1706644"/>
                </a:moveTo>
                <a:lnTo>
                  <a:pt x="2823863" y="1708156"/>
                </a:lnTo>
                <a:cubicBezTo>
                  <a:pt x="2822147" y="1709255"/>
                  <a:pt x="2820774" y="1710135"/>
                  <a:pt x="2820774" y="1710135"/>
                </a:cubicBezTo>
                <a:close/>
                <a:moveTo>
                  <a:pt x="2830040" y="1704197"/>
                </a:moveTo>
                <a:lnTo>
                  <a:pt x="2826221" y="1706644"/>
                </a:lnTo>
                <a:lnTo>
                  <a:pt x="2829010" y="1704856"/>
                </a:lnTo>
                <a:cubicBezTo>
                  <a:pt x="2830382" y="1703977"/>
                  <a:pt x="2831070" y="1703537"/>
                  <a:pt x="2830040" y="1704197"/>
                </a:cubicBezTo>
                <a:close/>
                <a:moveTo>
                  <a:pt x="2729199" y="1703723"/>
                </a:moveTo>
                <a:lnTo>
                  <a:pt x="2726571" y="1713582"/>
                </a:lnTo>
                <a:lnTo>
                  <a:pt x="2727907" y="1713687"/>
                </a:lnTo>
                <a:lnTo>
                  <a:pt x="2738946" y="1705928"/>
                </a:lnTo>
                <a:close/>
                <a:moveTo>
                  <a:pt x="3059828" y="1703519"/>
                </a:moveTo>
                <a:lnTo>
                  <a:pt x="3049008" y="1723093"/>
                </a:lnTo>
                <a:lnTo>
                  <a:pt x="3054354" y="1723648"/>
                </a:lnTo>
                <a:lnTo>
                  <a:pt x="3061933" y="1725325"/>
                </a:lnTo>
                <a:lnTo>
                  <a:pt x="3072647" y="1704683"/>
                </a:lnTo>
                <a:close/>
                <a:moveTo>
                  <a:pt x="816347" y="1695495"/>
                </a:moveTo>
                <a:lnTo>
                  <a:pt x="810737" y="1696523"/>
                </a:lnTo>
                <a:cubicBezTo>
                  <a:pt x="810199" y="1696526"/>
                  <a:pt x="810457" y="1696390"/>
                  <a:pt x="811861" y="1696130"/>
                </a:cubicBezTo>
                <a:close/>
                <a:moveTo>
                  <a:pt x="819370" y="1694938"/>
                </a:moveTo>
                <a:lnTo>
                  <a:pt x="819862" y="1694996"/>
                </a:lnTo>
                <a:lnTo>
                  <a:pt x="816347" y="1695495"/>
                </a:lnTo>
                <a:close/>
                <a:moveTo>
                  <a:pt x="3279699" y="1691660"/>
                </a:moveTo>
                <a:cubicBezTo>
                  <a:pt x="3278696" y="1692085"/>
                  <a:pt x="3276778" y="1693936"/>
                  <a:pt x="3273726" y="1697656"/>
                </a:cubicBezTo>
                <a:lnTo>
                  <a:pt x="3264334" y="1710291"/>
                </a:lnTo>
                <a:lnTo>
                  <a:pt x="3271826" y="1711074"/>
                </a:lnTo>
                <a:lnTo>
                  <a:pt x="3278799" y="1697876"/>
                </a:lnTo>
                <a:cubicBezTo>
                  <a:pt x="3280653" y="1693594"/>
                  <a:pt x="3281203" y="1691023"/>
                  <a:pt x="3279699" y="1691660"/>
                </a:cubicBezTo>
                <a:close/>
                <a:moveTo>
                  <a:pt x="2822605" y="1689872"/>
                </a:moveTo>
                <a:lnTo>
                  <a:pt x="2812115" y="1708407"/>
                </a:lnTo>
                <a:lnTo>
                  <a:pt x="2820774" y="1710135"/>
                </a:lnTo>
                <a:cubicBezTo>
                  <a:pt x="2817943" y="1714103"/>
                  <a:pt x="2814601" y="1715965"/>
                  <a:pt x="2811080" y="1716498"/>
                </a:cubicBezTo>
                <a:lnTo>
                  <a:pt x="2807812" y="1716011"/>
                </a:lnTo>
                <a:lnTo>
                  <a:pt x="2804093" y="1722582"/>
                </a:lnTo>
                <a:lnTo>
                  <a:pt x="2833063" y="1726033"/>
                </a:lnTo>
                <a:lnTo>
                  <a:pt x="2837253" y="1726489"/>
                </a:lnTo>
                <a:lnTo>
                  <a:pt x="2856857" y="1693039"/>
                </a:lnTo>
                <a:close/>
                <a:moveTo>
                  <a:pt x="2780398" y="1685969"/>
                </a:moveTo>
                <a:lnTo>
                  <a:pt x="2777548" y="1690842"/>
                </a:lnTo>
                <a:lnTo>
                  <a:pt x="2770470" y="1704226"/>
                </a:lnTo>
                <a:lnTo>
                  <a:pt x="2783370" y="1706415"/>
                </a:lnTo>
                <a:lnTo>
                  <a:pt x="2768963" y="1707073"/>
                </a:lnTo>
                <a:lnTo>
                  <a:pt x="2763330" y="1717727"/>
                </a:lnTo>
                <a:lnTo>
                  <a:pt x="2787307" y="1720583"/>
                </a:lnTo>
                <a:lnTo>
                  <a:pt x="2792775" y="1711124"/>
                </a:lnTo>
                <a:lnTo>
                  <a:pt x="2783370" y="1706415"/>
                </a:lnTo>
                <a:cubicBezTo>
                  <a:pt x="2784223" y="1703230"/>
                  <a:pt x="2786123" y="1702032"/>
                  <a:pt x="2788709" y="1701987"/>
                </a:cubicBezTo>
                <a:lnTo>
                  <a:pt x="2796615" y="1704483"/>
                </a:lnTo>
                <a:lnTo>
                  <a:pt x="2805951" y="1688332"/>
                </a:lnTo>
                <a:close/>
                <a:moveTo>
                  <a:pt x="2746641" y="1682848"/>
                </a:moveTo>
                <a:lnTo>
                  <a:pt x="2745508" y="1685580"/>
                </a:lnTo>
                <a:cubicBezTo>
                  <a:pt x="2739420" y="1688509"/>
                  <a:pt x="2734600" y="1691437"/>
                  <a:pt x="2731303" y="1695829"/>
                </a:cubicBezTo>
                <a:lnTo>
                  <a:pt x="2730310" y="1699556"/>
                </a:lnTo>
                <a:lnTo>
                  <a:pt x="2742051" y="1699602"/>
                </a:lnTo>
                <a:lnTo>
                  <a:pt x="2745508" y="1685580"/>
                </a:lnTo>
                <a:lnTo>
                  <a:pt x="2747203" y="1682900"/>
                </a:lnTo>
                <a:close/>
                <a:moveTo>
                  <a:pt x="2696200" y="1670949"/>
                </a:moveTo>
                <a:lnTo>
                  <a:pt x="2674086" y="1709483"/>
                </a:lnTo>
                <a:lnTo>
                  <a:pt x="2692756" y="1710940"/>
                </a:lnTo>
                <a:lnTo>
                  <a:pt x="2712240" y="1676557"/>
                </a:lnTo>
                <a:close/>
                <a:moveTo>
                  <a:pt x="3320707" y="1660035"/>
                </a:moveTo>
                <a:lnTo>
                  <a:pt x="3311649" y="1673668"/>
                </a:lnTo>
                <a:cubicBezTo>
                  <a:pt x="3305673" y="1682377"/>
                  <a:pt x="3298412" y="1693084"/>
                  <a:pt x="3291753" y="1704005"/>
                </a:cubicBezTo>
                <a:lnTo>
                  <a:pt x="3287281" y="1712690"/>
                </a:lnTo>
                <a:lnTo>
                  <a:pt x="3304758" y="1714519"/>
                </a:lnTo>
                <a:lnTo>
                  <a:pt x="3331608" y="1660807"/>
                </a:lnTo>
                <a:close/>
                <a:moveTo>
                  <a:pt x="3091107" y="1645552"/>
                </a:moveTo>
                <a:lnTo>
                  <a:pt x="3085468" y="1657135"/>
                </a:lnTo>
                <a:lnTo>
                  <a:pt x="3067468" y="1689697"/>
                </a:lnTo>
                <a:lnTo>
                  <a:pt x="3079758" y="1690983"/>
                </a:lnTo>
                <a:lnTo>
                  <a:pt x="3102904" y="1646387"/>
                </a:lnTo>
                <a:close/>
                <a:moveTo>
                  <a:pt x="2594330" y="1630916"/>
                </a:moveTo>
                <a:cubicBezTo>
                  <a:pt x="2588242" y="1630917"/>
                  <a:pt x="2588241" y="1636773"/>
                  <a:pt x="2588242" y="1642630"/>
                </a:cubicBezTo>
                <a:cubicBezTo>
                  <a:pt x="2578603" y="1654832"/>
                  <a:pt x="2569218" y="1668497"/>
                  <a:pt x="2560594" y="1682896"/>
                </a:cubicBezTo>
                <a:lnTo>
                  <a:pt x="2540393" y="1721980"/>
                </a:lnTo>
                <a:lnTo>
                  <a:pt x="2541806" y="1722093"/>
                </a:lnTo>
                <a:lnTo>
                  <a:pt x="2567443" y="1689484"/>
                </a:lnTo>
                <a:cubicBezTo>
                  <a:pt x="2575306" y="1674355"/>
                  <a:pt x="2581647" y="1657760"/>
                  <a:pt x="2588242" y="1642630"/>
                </a:cubicBezTo>
                <a:cubicBezTo>
                  <a:pt x="2594330" y="1642629"/>
                  <a:pt x="2594330" y="1636774"/>
                  <a:pt x="2594330" y="1630916"/>
                </a:cubicBezTo>
                <a:close/>
                <a:moveTo>
                  <a:pt x="2858500" y="1626444"/>
                </a:moveTo>
                <a:lnTo>
                  <a:pt x="2833021" y="1671467"/>
                </a:lnTo>
                <a:lnTo>
                  <a:pt x="2867616" y="1673996"/>
                </a:lnTo>
                <a:lnTo>
                  <a:pt x="2891010" y="1627342"/>
                </a:lnTo>
                <a:lnTo>
                  <a:pt x="2880084" y="1628338"/>
                </a:lnTo>
                <a:close/>
                <a:moveTo>
                  <a:pt x="2819350" y="1617417"/>
                </a:moveTo>
                <a:lnTo>
                  <a:pt x="2802326" y="1648487"/>
                </a:lnTo>
                <a:lnTo>
                  <a:pt x="2790693" y="1668373"/>
                </a:lnTo>
                <a:lnTo>
                  <a:pt x="2816404" y="1670253"/>
                </a:lnTo>
                <a:lnTo>
                  <a:pt x="2818687" y="1666302"/>
                </a:lnTo>
                <a:lnTo>
                  <a:pt x="2841158" y="1624877"/>
                </a:lnTo>
                <a:lnTo>
                  <a:pt x="2835393" y="1624341"/>
                </a:lnTo>
                <a:cubicBezTo>
                  <a:pt x="2830576" y="1623345"/>
                  <a:pt x="2825547" y="1621604"/>
                  <a:pt x="2820048" y="1618555"/>
                </a:cubicBezTo>
                <a:close/>
                <a:moveTo>
                  <a:pt x="3344810" y="1606188"/>
                </a:moveTo>
                <a:lnTo>
                  <a:pt x="3338901" y="1621994"/>
                </a:lnTo>
                <a:lnTo>
                  <a:pt x="3329400" y="1643016"/>
                </a:lnTo>
                <a:lnTo>
                  <a:pt x="3339797" y="1644426"/>
                </a:lnTo>
                <a:lnTo>
                  <a:pt x="3340328" y="1643363"/>
                </a:lnTo>
                <a:lnTo>
                  <a:pt x="3353870" y="1607174"/>
                </a:lnTo>
                <a:close/>
                <a:moveTo>
                  <a:pt x="2607012" y="1605780"/>
                </a:moveTo>
                <a:cubicBezTo>
                  <a:pt x="2603715" y="1606514"/>
                  <a:pt x="2600418" y="1609441"/>
                  <a:pt x="2600417" y="1612370"/>
                </a:cubicBezTo>
                <a:cubicBezTo>
                  <a:pt x="2600418" y="1613835"/>
                  <a:pt x="2601242" y="1614566"/>
                  <a:pt x="2602479" y="1614841"/>
                </a:cubicBezTo>
                <a:cubicBezTo>
                  <a:pt x="2606189" y="1615665"/>
                  <a:pt x="2613607" y="1612369"/>
                  <a:pt x="2613607" y="1612369"/>
                </a:cubicBezTo>
                <a:cubicBezTo>
                  <a:pt x="2613607" y="1606513"/>
                  <a:pt x="2610309" y="1605049"/>
                  <a:pt x="2607012" y="1605780"/>
                </a:cubicBezTo>
                <a:close/>
                <a:moveTo>
                  <a:pt x="3119522" y="1587188"/>
                </a:moveTo>
                <a:lnTo>
                  <a:pt x="3105044" y="1616928"/>
                </a:lnTo>
                <a:lnTo>
                  <a:pt x="3113572" y="1618226"/>
                </a:lnTo>
                <a:cubicBezTo>
                  <a:pt x="3116014" y="1618815"/>
                  <a:pt x="3116328" y="1619292"/>
                  <a:pt x="3113859" y="1619550"/>
                </a:cubicBezTo>
                <a:lnTo>
                  <a:pt x="3116390" y="1619761"/>
                </a:lnTo>
                <a:lnTo>
                  <a:pt x="3130763" y="1587978"/>
                </a:lnTo>
                <a:close/>
                <a:moveTo>
                  <a:pt x="3356800" y="1577496"/>
                </a:moveTo>
                <a:lnTo>
                  <a:pt x="3349205" y="1594434"/>
                </a:lnTo>
                <a:lnTo>
                  <a:pt x="3348762" y="1595620"/>
                </a:lnTo>
                <a:lnTo>
                  <a:pt x="3357912" y="1596373"/>
                </a:lnTo>
                <a:lnTo>
                  <a:pt x="3364541" y="1578656"/>
                </a:lnTo>
                <a:lnTo>
                  <a:pt x="3357956" y="1577604"/>
                </a:lnTo>
                <a:close/>
                <a:moveTo>
                  <a:pt x="2891334" y="1566663"/>
                </a:moveTo>
                <a:lnTo>
                  <a:pt x="2878661" y="1590819"/>
                </a:lnTo>
                <a:lnTo>
                  <a:pt x="2865391" y="1614269"/>
                </a:lnTo>
                <a:lnTo>
                  <a:pt x="2874454" y="1615257"/>
                </a:lnTo>
                <a:lnTo>
                  <a:pt x="2894890" y="1619604"/>
                </a:lnTo>
                <a:lnTo>
                  <a:pt x="2920121" y="1569289"/>
                </a:lnTo>
                <a:lnTo>
                  <a:pt x="2891552" y="1566680"/>
                </a:lnTo>
                <a:close/>
                <a:moveTo>
                  <a:pt x="2849024" y="1563258"/>
                </a:moveTo>
                <a:lnTo>
                  <a:pt x="2821566" y="1613373"/>
                </a:lnTo>
                <a:lnTo>
                  <a:pt x="2830325" y="1611924"/>
                </a:lnTo>
                <a:cubicBezTo>
                  <a:pt x="2834900" y="1611716"/>
                  <a:pt x="2840465" y="1611835"/>
                  <a:pt x="2846460" y="1612203"/>
                </a:cubicBezTo>
                <a:lnTo>
                  <a:pt x="2847946" y="1612365"/>
                </a:lnTo>
                <a:lnTo>
                  <a:pt x="2873515" y="1565228"/>
                </a:lnTo>
                <a:close/>
                <a:moveTo>
                  <a:pt x="2801504" y="1559461"/>
                </a:moveTo>
                <a:lnTo>
                  <a:pt x="2781146" y="1599558"/>
                </a:lnTo>
                <a:lnTo>
                  <a:pt x="2753755" y="1665673"/>
                </a:lnTo>
                <a:lnTo>
                  <a:pt x="2757905" y="1665976"/>
                </a:lnTo>
                <a:lnTo>
                  <a:pt x="2774425" y="1639855"/>
                </a:lnTo>
                <a:cubicBezTo>
                  <a:pt x="2784190" y="1623352"/>
                  <a:pt x="2793957" y="1605903"/>
                  <a:pt x="2803341" y="1588455"/>
                </a:cubicBezTo>
                <a:lnTo>
                  <a:pt x="2817704" y="1560736"/>
                </a:lnTo>
                <a:lnTo>
                  <a:pt x="2804437" y="1559668"/>
                </a:lnTo>
                <a:close/>
                <a:moveTo>
                  <a:pt x="2756505" y="1556282"/>
                </a:moveTo>
                <a:lnTo>
                  <a:pt x="2708760" y="1649066"/>
                </a:lnTo>
                <a:lnTo>
                  <a:pt x="2700890" y="1662779"/>
                </a:lnTo>
                <a:lnTo>
                  <a:pt x="2701585" y="1662702"/>
                </a:lnTo>
                <a:lnTo>
                  <a:pt x="2719803" y="1663208"/>
                </a:lnTo>
                <a:lnTo>
                  <a:pt x="2749138" y="1611440"/>
                </a:lnTo>
                <a:lnTo>
                  <a:pt x="2776840" y="1557718"/>
                </a:lnTo>
                <a:close/>
                <a:moveTo>
                  <a:pt x="3134956" y="1555485"/>
                </a:moveTo>
                <a:lnTo>
                  <a:pt x="3125756" y="1574384"/>
                </a:lnTo>
                <a:lnTo>
                  <a:pt x="3136450" y="1575399"/>
                </a:lnTo>
                <a:lnTo>
                  <a:pt x="3145094" y="1556285"/>
                </a:lnTo>
                <a:close/>
                <a:moveTo>
                  <a:pt x="3374572" y="1551849"/>
                </a:moveTo>
                <a:cubicBezTo>
                  <a:pt x="3368231" y="1557950"/>
                  <a:pt x="3363474" y="1564417"/>
                  <a:pt x="3359510" y="1571449"/>
                </a:cubicBezTo>
                <a:lnTo>
                  <a:pt x="3358094" y="1574609"/>
                </a:lnTo>
                <a:lnTo>
                  <a:pt x="3365737" y="1575462"/>
                </a:lnTo>
                <a:close/>
                <a:moveTo>
                  <a:pt x="2690341" y="1548767"/>
                </a:moveTo>
                <a:lnTo>
                  <a:pt x="2672567" y="1582995"/>
                </a:lnTo>
                <a:lnTo>
                  <a:pt x="2589132" y="1725877"/>
                </a:lnTo>
                <a:lnTo>
                  <a:pt x="2608462" y="1728011"/>
                </a:lnTo>
                <a:lnTo>
                  <a:pt x="2615476" y="1715643"/>
                </a:lnTo>
                <a:lnTo>
                  <a:pt x="2610435" y="1713308"/>
                </a:lnTo>
                <a:cubicBezTo>
                  <a:pt x="2609180" y="1712238"/>
                  <a:pt x="2609142" y="1711218"/>
                  <a:pt x="2610608" y="1710314"/>
                </a:cubicBezTo>
                <a:lnTo>
                  <a:pt x="2619800" y="1708018"/>
                </a:lnTo>
                <a:lnTo>
                  <a:pt x="2641510" y="1669733"/>
                </a:lnTo>
                <a:cubicBezTo>
                  <a:pt x="2658378" y="1639916"/>
                  <a:pt x="2674485" y="1611210"/>
                  <a:pt x="2690211" y="1582476"/>
                </a:cubicBezTo>
                <a:lnTo>
                  <a:pt x="2706758" y="1551306"/>
                </a:lnTo>
                <a:close/>
                <a:moveTo>
                  <a:pt x="2906137" y="1538447"/>
                </a:moveTo>
                <a:lnTo>
                  <a:pt x="2897913" y="1554123"/>
                </a:lnTo>
                <a:lnTo>
                  <a:pt x="2918560" y="1556749"/>
                </a:lnTo>
                <a:lnTo>
                  <a:pt x="2926020" y="1557525"/>
                </a:lnTo>
                <a:lnTo>
                  <a:pt x="2934586" y="1540443"/>
                </a:lnTo>
                <a:close/>
                <a:moveTo>
                  <a:pt x="2864201" y="1535505"/>
                </a:moveTo>
                <a:lnTo>
                  <a:pt x="2863964" y="1535988"/>
                </a:lnTo>
                <a:lnTo>
                  <a:pt x="2856888" y="1548904"/>
                </a:lnTo>
                <a:lnTo>
                  <a:pt x="2880725" y="1551936"/>
                </a:lnTo>
                <a:lnTo>
                  <a:pt x="2883354" y="1547091"/>
                </a:lnTo>
                <a:lnTo>
                  <a:pt x="2888205" y="1537189"/>
                </a:lnTo>
                <a:close/>
                <a:moveTo>
                  <a:pt x="2815405" y="1532081"/>
                </a:moveTo>
                <a:lnTo>
                  <a:pt x="2809604" y="1543506"/>
                </a:lnTo>
                <a:lnTo>
                  <a:pt x="2825788" y="1545136"/>
                </a:lnTo>
                <a:lnTo>
                  <a:pt x="2829975" y="1537055"/>
                </a:lnTo>
                <a:lnTo>
                  <a:pt x="2831819" y="1533232"/>
                </a:lnTo>
                <a:close/>
                <a:moveTo>
                  <a:pt x="2770578" y="1528936"/>
                </a:moveTo>
                <a:lnTo>
                  <a:pt x="2765374" y="1539049"/>
                </a:lnTo>
                <a:lnTo>
                  <a:pt x="2785425" y="1541070"/>
                </a:lnTo>
                <a:lnTo>
                  <a:pt x="2790945" y="1530365"/>
                </a:lnTo>
                <a:close/>
                <a:moveTo>
                  <a:pt x="2703492" y="1523444"/>
                </a:moveTo>
                <a:lnTo>
                  <a:pt x="2697251" y="1535463"/>
                </a:lnTo>
                <a:lnTo>
                  <a:pt x="2714846" y="1536070"/>
                </a:lnTo>
                <a:lnTo>
                  <a:pt x="2720499" y="1525422"/>
                </a:lnTo>
                <a:lnTo>
                  <a:pt x="2713757" y="1524949"/>
                </a:lnTo>
                <a:close/>
                <a:moveTo>
                  <a:pt x="664793" y="1523194"/>
                </a:moveTo>
                <a:cubicBezTo>
                  <a:pt x="665422" y="1524151"/>
                  <a:pt x="665361" y="1524315"/>
                  <a:pt x="664776" y="1523870"/>
                </a:cubicBezTo>
                <a:lnTo>
                  <a:pt x="664754" y="1523851"/>
                </a:lnTo>
                <a:close/>
                <a:moveTo>
                  <a:pt x="3400445" y="1494715"/>
                </a:moveTo>
                <a:cubicBezTo>
                  <a:pt x="3397591" y="1493892"/>
                  <a:pt x="3386746" y="1497187"/>
                  <a:pt x="3386746" y="1497187"/>
                </a:cubicBezTo>
                <a:cubicBezTo>
                  <a:pt x="3386746" y="1500114"/>
                  <a:pt x="3390046" y="1501578"/>
                  <a:pt x="3393343" y="1501579"/>
                </a:cubicBezTo>
                <a:cubicBezTo>
                  <a:pt x="3396639" y="1501579"/>
                  <a:pt x="3399937" y="1500115"/>
                  <a:pt x="3399937" y="1497187"/>
                </a:cubicBezTo>
                <a:cubicBezTo>
                  <a:pt x="3401459" y="1495723"/>
                  <a:pt x="3401396" y="1494991"/>
                  <a:pt x="3400445" y="1494715"/>
                </a:cubicBezTo>
                <a:close/>
                <a:moveTo>
                  <a:pt x="505742" y="1477971"/>
                </a:moveTo>
                <a:cubicBezTo>
                  <a:pt x="509823" y="1478432"/>
                  <a:pt x="512570" y="1479846"/>
                  <a:pt x="512991" y="1482518"/>
                </a:cubicBezTo>
                <a:cubicBezTo>
                  <a:pt x="523672" y="1491683"/>
                  <a:pt x="458649" y="1500520"/>
                  <a:pt x="458649" y="1500520"/>
                </a:cubicBezTo>
                <a:cubicBezTo>
                  <a:pt x="456607" y="1499186"/>
                  <a:pt x="455889" y="1497680"/>
                  <a:pt x="456201" y="1496096"/>
                </a:cubicBezTo>
                <a:cubicBezTo>
                  <a:pt x="456513" y="1494512"/>
                  <a:pt x="457855" y="1492848"/>
                  <a:pt x="459932" y="1491197"/>
                </a:cubicBezTo>
                <a:cubicBezTo>
                  <a:pt x="469277" y="1483768"/>
                  <a:pt x="493503" y="1476587"/>
                  <a:pt x="505742" y="1477971"/>
                </a:cubicBezTo>
                <a:close/>
                <a:moveTo>
                  <a:pt x="2856521" y="1466398"/>
                </a:moveTo>
                <a:cubicBezTo>
                  <a:pt x="2849221" y="1471819"/>
                  <a:pt x="2834098" y="1492854"/>
                  <a:pt x="2826678" y="1509877"/>
                </a:cubicBezTo>
                <a:lnTo>
                  <a:pt x="2820529" y="1521989"/>
                </a:lnTo>
                <a:lnTo>
                  <a:pt x="2836524" y="1523485"/>
                </a:lnTo>
                <a:lnTo>
                  <a:pt x="2852043" y="1491330"/>
                </a:lnTo>
                <a:cubicBezTo>
                  <a:pt x="2858385" y="1477664"/>
                  <a:pt x="2860795" y="1470099"/>
                  <a:pt x="2860636" y="1466911"/>
                </a:cubicBezTo>
                <a:cubicBezTo>
                  <a:pt x="2860517" y="1464520"/>
                  <a:pt x="2858953" y="1464592"/>
                  <a:pt x="2856521" y="1466398"/>
                </a:cubicBezTo>
                <a:close/>
                <a:moveTo>
                  <a:pt x="3188738" y="1460215"/>
                </a:moveTo>
                <a:cubicBezTo>
                  <a:pt x="3189594" y="1455823"/>
                  <a:pt x="3169619" y="1489866"/>
                  <a:pt x="3160488" y="1503042"/>
                </a:cubicBezTo>
                <a:lnTo>
                  <a:pt x="3136608" y="1552093"/>
                </a:lnTo>
                <a:lnTo>
                  <a:pt x="3146534" y="1553101"/>
                </a:lnTo>
                <a:lnTo>
                  <a:pt x="3179765" y="1479615"/>
                </a:lnTo>
                <a:cubicBezTo>
                  <a:pt x="3185853" y="1467413"/>
                  <a:pt x="3188453" y="1461680"/>
                  <a:pt x="3188738" y="1460215"/>
                </a:cubicBezTo>
                <a:close/>
                <a:moveTo>
                  <a:pt x="5709553" y="1383922"/>
                </a:moveTo>
                <a:cubicBezTo>
                  <a:pt x="5712121" y="1385296"/>
                  <a:pt x="5712121" y="1403415"/>
                  <a:pt x="5712121" y="1407808"/>
                </a:cubicBezTo>
                <a:cubicBezTo>
                  <a:pt x="5712121" y="1420498"/>
                  <a:pt x="5698931" y="1413664"/>
                  <a:pt x="5706033" y="1389261"/>
                </a:cubicBezTo>
                <a:cubicBezTo>
                  <a:pt x="5707555" y="1384868"/>
                  <a:pt x="5708697" y="1383466"/>
                  <a:pt x="5709553" y="1383922"/>
                </a:cubicBezTo>
                <a:close/>
                <a:moveTo>
                  <a:pt x="5704235" y="1348145"/>
                </a:moveTo>
                <a:lnTo>
                  <a:pt x="5707065" y="1351725"/>
                </a:lnTo>
                <a:cubicBezTo>
                  <a:pt x="5707967" y="1352870"/>
                  <a:pt x="5707365" y="1352108"/>
                  <a:pt x="5706160" y="1350582"/>
                </a:cubicBezTo>
                <a:close/>
                <a:moveTo>
                  <a:pt x="5698931" y="1341430"/>
                </a:moveTo>
                <a:cubicBezTo>
                  <a:pt x="5698931" y="1341430"/>
                  <a:pt x="5700135" y="1342956"/>
                  <a:pt x="5701643" y="1344862"/>
                </a:cubicBezTo>
                <a:lnTo>
                  <a:pt x="5704235" y="1348145"/>
                </a:lnTo>
                <a:close/>
                <a:moveTo>
                  <a:pt x="560944" y="1332166"/>
                </a:moveTo>
                <a:cubicBezTo>
                  <a:pt x="588110" y="1333728"/>
                  <a:pt x="612380" y="1342595"/>
                  <a:pt x="611507" y="1371313"/>
                </a:cubicBezTo>
                <a:cubicBezTo>
                  <a:pt x="613785" y="1411837"/>
                  <a:pt x="592697" y="1373624"/>
                  <a:pt x="574818" y="1395094"/>
                </a:cubicBezTo>
                <a:cubicBezTo>
                  <a:pt x="563490" y="1410966"/>
                  <a:pt x="577991" y="1428508"/>
                  <a:pt x="569183" y="1438753"/>
                </a:cubicBezTo>
                <a:cubicBezTo>
                  <a:pt x="569183" y="1438753"/>
                  <a:pt x="543127" y="1464334"/>
                  <a:pt x="526155" y="1459786"/>
                </a:cubicBezTo>
                <a:cubicBezTo>
                  <a:pt x="502584" y="1453470"/>
                  <a:pt x="524545" y="1439397"/>
                  <a:pt x="477435" y="1453034"/>
                </a:cubicBezTo>
                <a:cubicBezTo>
                  <a:pt x="456370" y="1459995"/>
                  <a:pt x="428752" y="1472553"/>
                  <a:pt x="449115" y="1419185"/>
                </a:cubicBezTo>
                <a:cubicBezTo>
                  <a:pt x="452266" y="1407425"/>
                  <a:pt x="468570" y="1391834"/>
                  <a:pt x="470145" y="1385955"/>
                </a:cubicBezTo>
                <a:cubicBezTo>
                  <a:pt x="464489" y="1384439"/>
                  <a:pt x="429602" y="1375091"/>
                  <a:pt x="433685" y="1382487"/>
                </a:cubicBezTo>
                <a:cubicBezTo>
                  <a:pt x="433284" y="1372664"/>
                  <a:pt x="433692" y="1365486"/>
                  <a:pt x="435455" y="1360084"/>
                </a:cubicBezTo>
                <a:cubicBezTo>
                  <a:pt x="440746" y="1343874"/>
                  <a:pt x="458241" y="1343639"/>
                  <a:pt x="502766" y="1335873"/>
                </a:cubicBezTo>
                <a:cubicBezTo>
                  <a:pt x="510861" y="1334891"/>
                  <a:pt x="521803" y="1333424"/>
                  <a:pt x="533636" y="1332574"/>
                </a:cubicBezTo>
                <a:cubicBezTo>
                  <a:pt x="542510" y="1331936"/>
                  <a:pt x="551888" y="1331645"/>
                  <a:pt x="560944" y="1332166"/>
                </a:cubicBezTo>
                <a:close/>
                <a:moveTo>
                  <a:pt x="3444221" y="1298023"/>
                </a:moveTo>
                <a:cubicBezTo>
                  <a:pt x="3443043" y="1297747"/>
                  <a:pt x="3440903" y="1299337"/>
                  <a:pt x="3437478" y="1303911"/>
                </a:cubicBezTo>
                <a:cubicBezTo>
                  <a:pt x="3437478" y="1309768"/>
                  <a:pt x="3431390" y="1309768"/>
                  <a:pt x="3431390" y="1315625"/>
                </a:cubicBezTo>
                <a:cubicBezTo>
                  <a:pt x="3432152" y="1318675"/>
                  <a:pt x="3433102" y="1320399"/>
                  <a:pt x="3434150" y="1321128"/>
                </a:cubicBezTo>
                <a:cubicBezTo>
                  <a:pt x="3435196" y="1321855"/>
                  <a:pt x="3436337" y="1321588"/>
                  <a:pt x="3437478" y="1320658"/>
                </a:cubicBezTo>
                <a:cubicBezTo>
                  <a:pt x="3442616" y="1316471"/>
                  <a:pt x="3447752" y="1298849"/>
                  <a:pt x="3444221" y="1298023"/>
                </a:cubicBezTo>
                <a:close/>
                <a:moveTo>
                  <a:pt x="5686754" y="1262363"/>
                </a:moveTo>
                <a:cubicBezTo>
                  <a:pt x="5698931" y="1280910"/>
                  <a:pt x="5698931" y="1311171"/>
                  <a:pt x="5698931" y="1341430"/>
                </a:cubicBezTo>
                <a:cubicBezTo>
                  <a:pt x="5686754" y="1322884"/>
                  <a:pt x="5686754" y="1292623"/>
                  <a:pt x="5686754" y="1262363"/>
                </a:cubicBezTo>
                <a:close/>
                <a:moveTo>
                  <a:pt x="5680667" y="1226246"/>
                </a:moveTo>
                <a:cubicBezTo>
                  <a:pt x="5692843" y="1226247"/>
                  <a:pt x="5680667" y="1250650"/>
                  <a:pt x="5686754" y="1262363"/>
                </a:cubicBezTo>
                <a:cubicBezTo>
                  <a:pt x="5673566" y="1262364"/>
                  <a:pt x="5686754" y="1237961"/>
                  <a:pt x="5680667" y="1226246"/>
                </a:cubicBezTo>
                <a:close/>
                <a:moveTo>
                  <a:pt x="5673566" y="1195986"/>
                </a:moveTo>
                <a:cubicBezTo>
                  <a:pt x="5686754" y="1195986"/>
                  <a:pt x="5680667" y="1220390"/>
                  <a:pt x="5680667" y="1226246"/>
                </a:cubicBezTo>
                <a:cubicBezTo>
                  <a:pt x="5667478" y="1226247"/>
                  <a:pt x="5680667" y="1208676"/>
                  <a:pt x="5673566" y="1195986"/>
                </a:cubicBezTo>
                <a:close/>
                <a:moveTo>
                  <a:pt x="5661389" y="1117897"/>
                </a:moveTo>
                <a:cubicBezTo>
                  <a:pt x="5673566" y="1135466"/>
                  <a:pt x="5673566" y="1165726"/>
                  <a:pt x="5673566" y="1195986"/>
                </a:cubicBezTo>
                <a:cubicBezTo>
                  <a:pt x="5661389" y="1178417"/>
                  <a:pt x="5661389" y="1147179"/>
                  <a:pt x="5661389" y="1117897"/>
                </a:cubicBezTo>
                <a:close/>
                <a:moveTo>
                  <a:pt x="3575466" y="1002286"/>
                </a:moveTo>
                <a:cubicBezTo>
                  <a:pt x="3575466" y="1020833"/>
                  <a:pt x="3569378" y="1038403"/>
                  <a:pt x="3556188" y="1051092"/>
                </a:cubicBezTo>
                <a:cubicBezTo>
                  <a:pt x="3556188" y="1026690"/>
                  <a:pt x="3563291" y="1008142"/>
                  <a:pt x="3575466" y="1002286"/>
                </a:cubicBezTo>
                <a:close/>
                <a:moveTo>
                  <a:pt x="3583599" y="999814"/>
                </a:moveTo>
                <a:cubicBezTo>
                  <a:pt x="3586310" y="998991"/>
                  <a:pt x="3575466" y="1002286"/>
                  <a:pt x="3575466" y="1002286"/>
                </a:cubicBezTo>
                <a:cubicBezTo>
                  <a:pt x="3580286" y="1000821"/>
                  <a:pt x="3582695" y="1000090"/>
                  <a:pt x="3583599" y="999814"/>
                </a:cubicBezTo>
                <a:close/>
                <a:moveTo>
                  <a:pt x="3594435" y="970172"/>
                </a:moveTo>
                <a:lnTo>
                  <a:pt x="3591224" y="971202"/>
                </a:lnTo>
                <a:cubicBezTo>
                  <a:pt x="3589797" y="971659"/>
                  <a:pt x="3588656" y="972026"/>
                  <a:pt x="3588656" y="972026"/>
                </a:cubicBezTo>
                <a:close/>
                <a:moveTo>
                  <a:pt x="3596361" y="969554"/>
                </a:moveTo>
                <a:cubicBezTo>
                  <a:pt x="3597218" y="969281"/>
                  <a:pt x="3596647" y="969463"/>
                  <a:pt x="3595506" y="969830"/>
                </a:cubicBezTo>
                <a:lnTo>
                  <a:pt x="3594435" y="970172"/>
                </a:lnTo>
                <a:close/>
                <a:moveTo>
                  <a:pt x="3552945" y="833860"/>
                </a:moveTo>
                <a:lnTo>
                  <a:pt x="3550100" y="839272"/>
                </a:lnTo>
                <a:cubicBezTo>
                  <a:pt x="3550100" y="836342"/>
                  <a:pt x="3550100" y="834878"/>
                  <a:pt x="3550862" y="834147"/>
                </a:cubicBezTo>
                <a:close/>
                <a:moveTo>
                  <a:pt x="3558179" y="823911"/>
                </a:moveTo>
                <a:lnTo>
                  <a:pt x="3556188" y="833414"/>
                </a:lnTo>
                <a:lnTo>
                  <a:pt x="3552945" y="833860"/>
                </a:lnTo>
                <a:close/>
                <a:moveTo>
                  <a:pt x="3122946" y="784609"/>
                </a:moveTo>
                <a:cubicBezTo>
                  <a:pt x="3129035" y="790464"/>
                  <a:pt x="3122946" y="796322"/>
                  <a:pt x="3122946" y="796322"/>
                </a:cubicBezTo>
                <a:cubicBezTo>
                  <a:pt x="3116858" y="790465"/>
                  <a:pt x="3122946" y="784609"/>
                  <a:pt x="3122946" y="784609"/>
                </a:cubicBezTo>
                <a:close/>
                <a:moveTo>
                  <a:pt x="3129035" y="766062"/>
                </a:moveTo>
                <a:cubicBezTo>
                  <a:pt x="3135121" y="771918"/>
                  <a:pt x="3135121" y="784609"/>
                  <a:pt x="3122946" y="784609"/>
                </a:cubicBezTo>
                <a:cubicBezTo>
                  <a:pt x="3122947" y="771917"/>
                  <a:pt x="3122946" y="766062"/>
                  <a:pt x="3129035" y="766062"/>
                </a:cubicBezTo>
                <a:close/>
                <a:moveTo>
                  <a:pt x="3003221" y="705541"/>
                </a:moveTo>
                <a:lnTo>
                  <a:pt x="2999608" y="711472"/>
                </a:lnTo>
                <a:lnTo>
                  <a:pt x="2998656" y="709689"/>
                </a:lnTo>
                <a:cubicBezTo>
                  <a:pt x="2998655" y="707249"/>
                  <a:pt x="3000176" y="705541"/>
                  <a:pt x="3003221" y="705541"/>
                </a:cubicBezTo>
                <a:close/>
                <a:moveTo>
                  <a:pt x="3343118" y="669424"/>
                </a:moveTo>
                <a:cubicBezTo>
                  <a:pt x="3343118" y="669424"/>
                  <a:pt x="3323840" y="687970"/>
                  <a:pt x="3323840" y="699683"/>
                </a:cubicBezTo>
                <a:cubicBezTo>
                  <a:pt x="3325362" y="702856"/>
                  <a:pt x="3328089" y="703284"/>
                  <a:pt x="3331134" y="701956"/>
                </a:cubicBezTo>
                <a:cubicBezTo>
                  <a:pt x="3340264" y="697976"/>
                  <a:pt x="3352251" y="678209"/>
                  <a:pt x="3343118" y="669424"/>
                </a:cubicBezTo>
                <a:close/>
                <a:moveTo>
                  <a:pt x="5300754" y="584779"/>
                </a:moveTo>
                <a:cubicBezTo>
                  <a:pt x="5299314" y="585110"/>
                  <a:pt x="5297776" y="587001"/>
                  <a:pt x="5296127" y="590783"/>
                </a:cubicBezTo>
                <a:cubicBezTo>
                  <a:pt x="5283952" y="603472"/>
                  <a:pt x="5309317" y="669850"/>
                  <a:pt x="5315405" y="700110"/>
                </a:cubicBezTo>
                <a:cubicBezTo>
                  <a:pt x="5321493" y="766487"/>
                  <a:pt x="5334682" y="917788"/>
                  <a:pt x="5352946" y="990023"/>
                </a:cubicBezTo>
                <a:cubicBezTo>
                  <a:pt x="5384398" y="1080802"/>
                  <a:pt x="5372225" y="966595"/>
                  <a:pt x="5360047" y="905099"/>
                </a:cubicBezTo>
                <a:cubicBezTo>
                  <a:pt x="5352945" y="832864"/>
                  <a:pt x="5334682" y="747941"/>
                  <a:pt x="5321493" y="694254"/>
                </a:cubicBezTo>
                <a:cubicBezTo>
                  <a:pt x="5316165" y="656671"/>
                  <a:pt x="5310839" y="582471"/>
                  <a:pt x="5300754" y="584779"/>
                </a:cubicBezTo>
                <a:close/>
                <a:moveTo>
                  <a:pt x="5396480" y="456473"/>
                </a:moveTo>
                <a:cubicBezTo>
                  <a:pt x="5394482" y="457297"/>
                  <a:pt x="5390486" y="463886"/>
                  <a:pt x="5390486" y="463886"/>
                </a:cubicBezTo>
                <a:cubicBezTo>
                  <a:pt x="5384398" y="475599"/>
                  <a:pt x="5409765" y="518548"/>
                  <a:pt x="5403677" y="530263"/>
                </a:cubicBezTo>
                <a:lnTo>
                  <a:pt x="5390486" y="524405"/>
                </a:lnTo>
                <a:cubicBezTo>
                  <a:pt x="5384398" y="524406"/>
                  <a:pt x="5390486" y="530263"/>
                  <a:pt x="5384398" y="542952"/>
                </a:cubicBezTo>
                <a:cubicBezTo>
                  <a:pt x="5384399" y="560522"/>
                  <a:pt x="5390486" y="615186"/>
                  <a:pt x="5397590" y="663992"/>
                </a:cubicBezTo>
                <a:cubicBezTo>
                  <a:pt x="5403677" y="705967"/>
                  <a:pt x="5403677" y="760630"/>
                  <a:pt x="5409765" y="802603"/>
                </a:cubicBezTo>
                <a:cubicBezTo>
                  <a:pt x="5421940" y="875815"/>
                  <a:pt x="5460495" y="972452"/>
                  <a:pt x="5478759" y="1080803"/>
                </a:cubicBezTo>
                <a:cubicBezTo>
                  <a:pt x="5504123" y="1190131"/>
                  <a:pt x="5523403" y="1286767"/>
                  <a:pt x="5535576" y="1383405"/>
                </a:cubicBezTo>
                <a:cubicBezTo>
                  <a:pt x="5559167" y="1515183"/>
                  <a:pt x="5586181" y="1660689"/>
                  <a:pt x="5622184" y="1793975"/>
                </a:cubicBezTo>
                <a:lnTo>
                  <a:pt x="5647928" y="1878194"/>
                </a:lnTo>
                <a:lnTo>
                  <a:pt x="5664376" y="1882749"/>
                </a:lnTo>
                <a:lnTo>
                  <a:pt x="5661389" y="1867567"/>
                </a:lnTo>
                <a:cubicBezTo>
                  <a:pt x="5642111" y="1770930"/>
                  <a:pt x="5629937" y="1674292"/>
                  <a:pt x="5617761" y="1601082"/>
                </a:cubicBezTo>
                <a:cubicBezTo>
                  <a:pt x="5598483" y="1468328"/>
                  <a:pt x="5573118" y="1341430"/>
                  <a:pt x="5560941" y="1237961"/>
                </a:cubicBezTo>
                <a:cubicBezTo>
                  <a:pt x="5560941" y="1220389"/>
                  <a:pt x="5554855" y="1165726"/>
                  <a:pt x="5554855" y="1165726"/>
                </a:cubicBezTo>
                <a:cubicBezTo>
                  <a:pt x="5554855" y="1154012"/>
                  <a:pt x="5567030" y="1159870"/>
                  <a:pt x="5567029" y="1147180"/>
                </a:cubicBezTo>
                <a:cubicBezTo>
                  <a:pt x="5567030" y="1074945"/>
                  <a:pt x="5541665" y="984165"/>
                  <a:pt x="5529489" y="893385"/>
                </a:cubicBezTo>
                <a:cubicBezTo>
                  <a:pt x="5523403" y="827007"/>
                  <a:pt x="5516299" y="754774"/>
                  <a:pt x="5504124" y="711824"/>
                </a:cubicBezTo>
                <a:cubicBezTo>
                  <a:pt x="5498037" y="663993"/>
                  <a:pt x="5485860" y="584926"/>
                  <a:pt x="5466583" y="542953"/>
                </a:cubicBezTo>
                <a:cubicBezTo>
                  <a:pt x="5466583" y="542953"/>
                  <a:pt x="5454407" y="530263"/>
                  <a:pt x="5447305" y="524406"/>
                </a:cubicBezTo>
                <a:cubicBezTo>
                  <a:pt x="5447305" y="518548"/>
                  <a:pt x="5447304" y="494146"/>
                  <a:pt x="5441217" y="494145"/>
                </a:cubicBezTo>
                <a:cubicBezTo>
                  <a:pt x="5429043" y="475598"/>
                  <a:pt x="5409765" y="488288"/>
                  <a:pt x="5397590" y="458028"/>
                </a:cubicBezTo>
                <a:cubicBezTo>
                  <a:pt x="5397590" y="456564"/>
                  <a:pt x="5397146" y="456199"/>
                  <a:pt x="5396480" y="456473"/>
                </a:cubicBezTo>
                <a:close/>
                <a:moveTo>
                  <a:pt x="5571726" y="454763"/>
                </a:moveTo>
                <a:lnTo>
                  <a:pt x="5573046" y="457539"/>
                </a:lnTo>
                <a:lnTo>
                  <a:pt x="5573118" y="458028"/>
                </a:lnTo>
                <a:close/>
                <a:moveTo>
                  <a:pt x="5569281" y="449609"/>
                </a:moveTo>
                <a:cubicBezTo>
                  <a:pt x="5569139" y="449091"/>
                  <a:pt x="5569337" y="449304"/>
                  <a:pt x="5569951" y="450594"/>
                </a:cubicBezTo>
                <a:lnTo>
                  <a:pt x="5571726" y="454763"/>
                </a:lnTo>
                <a:close/>
                <a:moveTo>
                  <a:pt x="4118303" y="419016"/>
                </a:moveTo>
                <a:cubicBezTo>
                  <a:pt x="4117399" y="419289"/>
                  <a:pt x="4114989" y="420021"/>
                  <a:pt x="4110169" y="421486"/>
                </a:cubicBezTo>
                <a:cubicBezTo>
                  <a:pt x="4110169" y="421486"/>
                  <a:pt x="4121014" y="418191"/>
                  <a:pt x="4118303" y="419016"/>
                </a:cubicBezTo>
                <a:close/>
                <a:moveTo>
                  <a:pt x="5164227" y="373104"/>
                </a:moveTo>
                <a:cubicBezTo>
                  <a:pt x="5164226" y="367248"/>
                  <a:pt x="5214957" y="415080"/>
                  <a:pt x="5202783" y="433625"/>
                </a:cubicBezTo>
                <a:cubicBezTo>
                  <a:pt x="5202783" y="433625"/>
                  <a:pt x="5158139" y="378961"/>
                  <a:pt x="5164227" y="373104"/>
                </a:cubicBezTo>
                <a:close/>
                <a:moveTo>
                  <a:pt x="5162006" y="331101"/>
                </a:moveTo>
                <a:cubicBezTo>
                  <a:pt x="5168855" y="332107"/>
                  <a:pt x="5181982" y="350409"/>
                  <a:pt x="5177416" y="355535"/>
                </a:cubicBezTo>
                <a:cubicBezTo>
                  <a:pt x="5170315" y="361390"/>
                  <a:pt x="5158139" y="336987"/>
                  <a:pt x="5158139" y="336987"/>
                </a:cubicBezTo>
                <a:cubicBezTo>
                  <a:pt x="5158139" y="332351"/>
                  <a:pt x="5159724" y="330764"/>
                  <a:pt x="5162006" y="331101"/>
                </a:cubicBezTo>
                <a:close/>
                <a:moveTo>
                  <a:pt x="3562301" y="278701"/>
                </a:moveTo>
                <a:lnTo>
                  <a:pt x="3560302" y="284076"/>
                </a:lnTo>
                <a:cubicBezTo>
                  <a:pt x="3559914" y="285064"/>
                  <a:pt x="3560088" y="284507"/>
                  <a:pt x="3560691" y="282844"/>
                </a:cubicBezTo>
                <a:close/>
                <a:moveTo>
                  <a:pt x="3563291" y="276042"/>
                </a:moveTo>
                <a:lnTo>
                  <a:pt x="3563176" y="276452"/>
                </a:lnTo>
                <a:lnTo>
                  <a:pt x="3562301" y="278701"/>
                </a:lnTo>
                <a:close/>
                <a:moveTo>
                  <a:pt x="5698931" y="263778"/>
                </a:moveTo>
                <a:cubicBezTo>
                  <a:pt x="5698169" y="264633"/>
                  <a:pt x="5697995" y="264616"/>
                  <a:pt x="5698273" y="263936"/>
                </a:cubicBezTo>
                <a:lnTo>
                  <a:pt x="5698286" y="263910"/>
                </a:lnTo>
                <a:close/>
                <a:moveTo>
                  <a:pt x="3537924" y="155001"/>
                </a:moveTo>
                <a:cubicBezTo>
                  <a:pt x="3537924" y="155001"/>
                  <a:pt x="3527081" y="158295"/>
                  <a:pt x="3529792" y="157471"/>
                </a:cubicBezTo>
                <a:cubicBezTo>
                  <a:pt x="3530695" y="157198"/>
                  <a:pt x="3533106" y="156465"/>
                  <a:pt x="3537924" y="155001"/>
                </a:cubicBezTo>
                <a:close/>
                <a:moveTo>
                  <a:pt x="3541102" y="153983"/>
                </a:moveTo>
                <a:lnTo>
                  <a:pt x="3537924" y="155001"/>
                </a:lnTo>
                <a:cubicBezTo>
                  <a:pt x="3537924" y="155001"/>
                  <a:pt x="3539067" y="154634"/>
                  <a:pt x="3540492" y="154177"/>
                </a:cubicBezTo>
                <a:close/>
                <a:moveTo>
                  <a:pt x="3545630" y="152530"/>
                </a:moveTo>
                <a:cubicBezTo>
                  <a:pt x="3546487" y="152255"/>
                  <a:pt x="3545916" y="152439"/>
                  <a:pt x="3544774" y="152805"/>
                </a:cubicBezTo>
                <a:lnTo>
                  <a:pt x="3541102" y="153983"/>
                </a:lnTo>
                <a:close/>
                <a:moveTo>
                  <a:pt x="5580220" y="76360"/>
                </a:moveTo>
                <a:cubicBezTo>
                  <a:pt x="5598482" y="76361"/>
                  <a:pt x="5580220" y="89049"/>
                  <a:pt x="5604571" y="89049"/>
                </a:cubicBezTo>
                <a:cubicBezTo>
                  <a:pt x="5617761" y="94906"/>
                  <a:pt x="5636023" y="76360"/>
                  <a:pt x="5642111" y="76361"/>
                </a:cubicBezTo>
                <a:lnTo>
                  <a:pt x="5673566" y="94907"/>
                </a:lnTo>
                <a:cubicBezTo>
                  <a:pt x="5686754" y="100764"/>
                  <a:pt x="5680667" y="131023"/>
                  <a:pt x="5686754" y="136879"/>
                </a:cubicBezTo>
                <a:cubicBezTo>
                  <a:pt x="5692843" y="149571"/>
                  <a:pt x="5724296" y="210090"/>
                  <a:pt x="5724296" y="221804"/>
                </a:cubicBezTo>
                <a:cubicBezTo>
                  <a:pt x="5724296" y="221804"/>
                  <a:pt x="5706604" y="249257"/>
                  <a:pt x="5700327" y="260102"/>
                </a:cubicBezTo>
                <a:lnTo>
                  <a:pt x="5698286" y="263910"/>
                </a:lnTo>
                <a:lnTo>
                  <a:pt x="5693397" y="264922"/>
                </a:lnTo>
                <a:cubicBezTo>
                  <a:pt x="5687072" y="262862"/>
                  <a:pt x="5678892" y="253528"/>
                  <a:pt x="5673566" y="257920"/>
                </a:cubicBezTo>
                <a:cubicBezTo>
                  <a:pt x="5667478" y="263777"/>
                  <a:pt x="5667478" y="276468"/>
                  <a:pt x="5667478" y="282324"/>
                </a:cubicBezTo>
                <a:cubicBezTo>
                  <a:pt x="5661389" y="282324"/>
                  <a:pt x="5636023" y="282324"/>
                  <a:pt x="5636023" y="276468"/>
                </a:cubicBezTo>
                <a:cubicBezTo>
                  <a:pt x="5629937" y="294037"/>
                  <a:pt x="5673566" y="373104"/>
                  <a:pt x="5661389" y="384819"/>
                </a:cubicBezTo>
                <a:cubicBezTo>
                  <a:pt x="5649215" y="403365"/>
                  <a:pt x="5592394" y="306729"/>
                  <a:pt x="5592395" y="312584"/>
                </a:cubicBezTo>
                <a:cubicBezTo>
                  <a:pt x="5598483" y="288182"/>
                  <a:pt x="5573118" y="312584"/>
                  <a:pt x="5592395" y="312584"/>
                </a:cubicBezTo>
                <a:cubicBezTo>
                  <a:pt x="5604571" y="367247"/>
                  <a:pt x="5592395" y="324299"/>
                  <a:pt x="5604571" y="373105"/>
                </a:cubicBezTo>
                <a:cubicBezTo>
                  <a:pt x="5617761" y="409221"/>
                  <a:pt x="5629937" y="458029"/>
                  <a:pt x="5604571" y="409222"/>
                </a:cubicBezTo>
                <a:cubicBezTo>
                  <a:pt x="5567030" y="324299"/>
                  <a:pt x="5598483" y="452171"/>
                  <a:pt x="5592395" y="463886"/>
                </a:cubicBezTo>
                <a:cubicBezTo>
                  <a:pt x="5586309" y="476086"/>
                  <a:pt x="5578445" y="467057"/>
                  <a:pt x="5573625" y="458760"/>
                </a:cubicBezTo>
                <a:lnTo>
                  <a:pt x="5573046" y="457539"/>
                </a:lnTo>
                <a:lnTo>
                  <a:pt x="5569297" y="432543"/>
                </a:lnTo>
                <a:cubicBezTo>
                  <a:pt x="5565827" y="401656"/>
                  <a:pt x="5562211" y="359926"/>
                  <a:pt x="5547753" y="355535"/>
                </a:cubicBezTo>
                <a:cubicBezTo>
                  <a:pt x="5516299" y="348702"/>
                  <a:pt x="5560940" y="403365"/>
                  <a:pt x="5554855" y="409221"/>
                </a:cubicBezTo>
                <a:cubicBezTo>
                  <a:pt x="5547753" y="421911"/>
                  <a:pt x="5535576" y="391652"/>
                  <a:pt x="5523403" y="391651"/>
                </a:cubicBezTo>
                <a:cubicBezTo>
                  <a:pt x="5529489" y="397509"/>
                  <a:pt x="5516299" y="439482"/>
                  <a:pt x="5510211" y="439483"/>
                </a:cubicBezTo>
                <a:cubicBezTo>
                  <a:pt x="5510211" y="452172"/>
                  <a:pt x="5523403" y="463886"/>
                  <a:pt x="5516299" y="469743"/>
                </a:cubicBezTo>
                <a:cubicBezTo>
                  <a:pt x="5516299" y="475599"/>
                  <a:pt x="5504124" y="475599"/>
                  <a:pt x="5504124" y="488288"/>
                </a:cubicBezTo>
                <a:cubicBezTo>
                  <a:pt x="5504124" y="512693"/>
                  <a:pt x="5504124" y="554666"/>
                  <a:pt x="5504124" y="579069"/>
                </a:cubicBezTo>
                <a:cubicBezTo>
                  <a:pt x="5516299" y="675706"/>
                  <a:pt x="5547752" y="868982"/>
                  <a:pt x="5560941" y="948048"/>
                </a:cubicBezTo>
                <a:cubicBezTo>
                  <a:pt x="5567030" y="990023"/>
                  <a:pt x="5604571" y="1154013"/>
                  <a:pt x="5592395" y="1026139"/>
                </a:cubicBezTo>
                <a:cubicBezTo>
                  <a:pt x="5580220" y="911930"/>
                  <a:pt x="5598483" y="1002712"/>
                  <a:pt x="5604571" y="1032971"/>
                </a:cubicBezTo>
                <a:cubicBezTo>
                  <a:pt x="5636023" y="1208676"/>
                  <a:pt x="5655302" y="1329718"/>
                  <a:pt x="5680667" y="1492731"/>
                </a:cubicBezTo>
                <a:cubicBezTo>
                  <a:pt x="5686754" y="1510302"/>
                  <a:pt x="5698931" y="1613772"/>
                  <a:pt x="5698931" y="1541539"/>
                </a:cubicBezTo>
                <a:cubicBezTo>
                  <a:pt x="5698931" y="1498588"/>
                  <a:pt x="5706033" y="1504446"/>
                  <a:pt x="5712121" y="1528849"/>
                </a:cubicBezTo>
                <a:cubicBezTo>
                  <a:pt x="5724296" y="1589368"/>
                  <a:pt x="5730384" y="1649888"/>
                  <a:pt x="5743574" y="1698696"/>
                </a:cubicBezTo>
                <a:cubicBezTo>
                  <a:pt x="5743574" y="1710409"/>
                  <a:pt x="5767924" y="1801191"/>
                  <a:pt x="5767924" y="1746526"/>
                </a:cubicBezTo>
                <a:cubicBezTo>
                  <a:pt x="5767924" y="1674293"/>
                  <a:pt x="5737486" y="1583513"/>
                  <a:pt x="5724296" y="1517135"/>
                </a:cubicBezTo>
                <a:cubicBezTo>
                  <a:pt x="5724296" y="1504446"/>
                  <a:pt x="5706033" y="1432211"/>
                  <a:pt x="5712120" y="1426354"/>
                </a:cubicBezTo>
                <a:cubicBezTo>
                  <a:pt x="5712120" y="1426354"/>
                  <a:pt x="5730384" y="1474184"/>
                  <a:pt x="5730384" y="1492731"/>
                </a:cubicBezTo>
                <a:cubicBezTo>
                  <a:pt x="5737486" y="1517135"/>
                  <a:pt x="5743574" y="1541539"/>
                  <a:pt x="5749663" y="1564965"/>
                </a:cubicBezTo>
                <a:cubicBezTo>
                  <a:pt x="5743574" y="1589369"/>
                  <a:pt x="5767924" y="1564965"/>
                  <a:pt x="5749663" y="1564965"/>
                </a:cubicBezTo>
                <a:cubicBezTo>
                  <a:pt x="5743574" y="1443925"/>
                  <a:pt x="5712121" y="1347287"/>
                  <a:pt x="5706033" y="1220390"/>
                </a:cubicBezTo>
                <a:cubicBezTo>
                  <a:pt x="5737486" y="1299457"/>
                  <a:pt x="5743574" y="1347287"/>
                  <a:pt x="5749663" y="1426354"/>
                </a:cubicBezTo>
                <a:cubicBezTo>
                  <a:pt x="5761836" y="1517135"/>
                  <a:pt x="5806480" y="1752384"/>
                  <a:pt x="5831845" y="1861711"/>
                </a:cubicBezTo>
                <a:cubicBezTo>
                  <a:pt x="5833366" y="1867811"/>
                  <a:pt x="5835270" y="1877267"/>
                  <a:pt x="5837267" y="1887074"/>
                </a:cubicBezTo>
                <a:lnTo>
                  <a:pt x="5842404" y="1910620"/>
                </a:lnTo>
                <a:lnTo>
                  <a:pt x="5849794" y="1913435"/>
                </a:lnTo>
                <a:lnTo>
                  <a:pt x="5850109" y="1903684"/>
                </a:lnTo>
                <a:cubicBezTo>
                  <a:pt x="5844021" y="1849996"/>
                  <a:pt x="5806480" y="1734814"/>
                  <a:pt x="5812567" y="1691863"/>
                </a:cubicBezTo>
                <a:cubicBezTo>
                  <a:pt x="5812567" y="1680150"/>
                  <a:pt x="5824744" y="1691862"/>
                  <a:pt x="5824744" y="1680149"/>
                </a:cubicBezTo>
                <a:cubicBezTo>
                  <a:pt x="5824744" y="1619628"/>
                  <a:pt x="5787201" y="1564966"/>
                  <a:pt x="5799379" y="1522992"/>
                </a:cubicBezTo>
                <a:cubicBezTo>
                  <a:pt x="5799379" y="1517135"/>
                  <a:pt x="5812567" y="1534706"/>
                  <a:pt x="5812567" y="1534706"/>
                </a:cubicBezTo>
                <a:cubicBezTo>
                  <a:pt x="5831845" y="1528849"/>
                  <a:pt x="5812567" y="1498588"/>
                  <a:pt x="5818656" y="1498588"/>
                </a:cubicBezTo>
                <a:cubicBezTo>
                  <a:pt x="5837933" y="1498588"/>
                  <a:pt x="5856197" y="1589369"/>
                  <a:pt x="5869387" y="1631343"/>
                </a:cubicBezTo>
                <a:cubicBezTo>
                  <a:pt x="5893737" y="1746527"/>
                  <a:pt x="5906927" y="1825594"/>
                  <a:pt x="5932293" y="1933945"/>
                </a:cubicBezTo>
                <a:lnTo>
                  <a:pt x="5934309" y="1945050"/>
                </a:lnTo>
                <a:lnTo>
                  <a:pt x="5974058" y="1966743"/>
                </a:lnTo>
                <a:cubicBezTo>
                  <a:pt x="5985472" y="1976120"/>
                  <a:pt x="5992770" y="1987070"/>
                  <a:pt x="5993966" y="2000520"/>
                </a:cubicBezTo>
                <a:cubicBezTo>
                  <a:pt x="5992391" y="2006400"/>
                  <a:pt x="5973867" y="2052907"/>
                  <a:pt x="5965428" y="2057998"/>
                </a:cubicBezTo>
                <a:cubicBezTo>
                  <a:pt x="5965428" y="2057998"/>
                  <a:pt x="5953445" y="2034831"/>
                  <a:pt x="5951869" y="2040712"/>
                </a:cubicBezTo>
                <a:lnTo>
                  <a:pt x="5950923" y="2044756"/>
                </a:lnTo>
                <a:lnTo>
                  <a:pt x="5952288" y="2052314"/>
                </a:lnTo>
                <a:lnTo>
                  <a:pt x="5955558" y="2055585"/>
                </a:lnTo>
                <a:cubicBezTo>
                  <a:pt x="5957412" y="2058216"/>
                  <a:pt x="5959675" y="2062498"/>
                  <a:pt x="5962277" y="2069760"/>
                </a:cubicBezTo>
                <a:lnTo>
                  <a:pt x="5964495" y="2092438"/>
                </a:lnTo>
                <a:lnTo>
                  <a:pt x="5975922" y="2097936"/>
                </a:lnTo>
                <a:cubicBezTo>
                  <a:pt x="5980488" y="2099399"/>
                  <a:pt x="5985054" y="2100864"/>
                  <a:pt x="5988098" y="2103793"/>
                </a:cubicBezTo>
                <a:cubicBezTo>
                  <a:pt x="5994693" y="2124779"/>
                  <a:pt x="5997991" y="2148939"/>
                  <a:pt x="6001161" y="2174683"/>
                </a:cubicBezTo>
                <a:lnTo>
                  <a:pt x="6002768" y="2185186"/>
                </a:lnTo>
                <a:lnTo>
                  <a:pt x="6013462" y="2255093"/>
                </a:lnTo>
                <a:cubicBezTo>
                  <a:pt x="6041871" y="2424452"/>
                  <a:pt x="6071803" y="2595276"/>
                  <a:pt x="6100973" y="2767686"/>
                </a:cubicBezTo>
                <a:lnTo>
                  <a:pt x="6150573" y="3079903"/>
                </a:lnTo>
                <a:lnTo>
                  <a:pt x="6165193" y="3077579"/>
                </a:lnTo>
                <a:lnTo>
                  <a:pt x="6155635" y="3002979"/>
                </a:lnTo>
                <a:cubicBezTo>
                  <a:pt x="6116066" y="2745784"/>
                  <a:pt x="6063940" y="2516453"/>
                  <a:pt x="6026653" y="2266806"/>
                </a:cubicBezTo>
                <a:cubicBezTo>
                  <a:pt x="6013462" y="2218976"/>
                  <a:pt x="6013462" y="2152598"/>
                  <a:pt x="6032740" y="2218977"/>
                </a:cubicBezTo>
                <a:cubicBezTo>
                  <a:pt x="6058105" y="2327327"/>
                  <a:pt x="6070281" y="2503031"/>
                  <a:pt x="6095647" y="2575265"/>
                </a:cubicBezTo>
                <a:cubicBezTo>
                  <a:pt x="6095647" y="2582097"/>
                  <a:pt x="6113911" y="2593812"/>
                  <a:pt x="6121012" y="2606502"/>
                </a:cubicBezTo>
                <a:cubicBezTo>
                  <a:pt x="6127100" y="2624071"/>
                  <a:pt x="6121011" y="2666046"/>
                  <a:pt x="6133187" y="2703139"/>
                </a:cubicBezTo>
                <a:cubicBezTo>
                  <a:pt x="6148913" y="2793919"/>
                  <a:pt x="6164640" y="2889093"/>
                  <a:pt x="6179606" y="2983533"/>
                </a:cubicBezTo>
                <a:lnTo>
                  <a:pt x="6193749" y="3074750"/>
                </a:lnTo>
                <a:lnTo>
                  <a:pt x="6198481" y="3074333"/>
                </a:lnTo>
                <a:lnTo>
                  <a:pt x="6216941" y="3073995"/>
                </a:lnTo>
                <a:lnTo>
                  <a:pt x="6193684" y="2912398"/>
                </a:lnTo>
                <a:cubicBezTo>
                  <a:pt x="6174026" y="2789039"/>
                  <a:pt x="6151958" y="2669462"/>
                  <a:pt x="6133187" y="2557695"/>
                </a:cubicBezTo>
                <a:cubicBezTo>
                  <a:pt x="6113911" y="2472770"/>
                  <a:pt x="6089559" y="2387847"/>
                  <a:pt x="6083471" y="2315613"/>
                </a:cubicBezTo>
                <a:cubicBezTo>
                  <a:pt x="6076369" y="2266807"/>
                  <a:pt x="6083471" y="2224832"/>
                  <a:pt x="6095647" y="2285352"/>
                </a:cubicBezTo>
                <a:cubicBezTo>
                  <a:pt x="6139783" y="2494245"/>
                  <a:pt x="6172758" y="2693866"/>
                  <a:pt x="6202562" y="2895803"/>
                </a:cubicBezTo>
                <a:lnTo>
                  <a:pt x="6227757" y="3073796"/>
                </a:lnTo>
                <a:lnTo>
                  <a:pt x="6231899" y="3073719"/>
                </a:lnTo>
                <a:lnTo>
                  <a:pt x="6227934" y="3075049"/>
                </a:lnTo>
                <a:lnTo>
                  <a:pt x="6230505" y="3093210"/>
                </a:lnTo>
                <a:lnTo>
                  <a:pt x="6283499" y="3083867"/>
                </a:lnTo>
                <a:lnTo>
                  <a:pt x="6286583" y="3083514"/>
                </a:lnTo>
                <a:lnTo>
                  <a:pt x="6278278" y="3017454"/>
                </a:lnTo>
                <a:cubicBezTo>
                  <a:pt x="6265087" y="2884700"/>
                  <a:pt x="6227547" y="2750969"/>
                  <a:pt x="6208269" y="2636762"/>
                </a:cubicBezTo>
                <a:cubicBezTo>
                  <a:pt x="6208269" y="2612357"/>
                  <a:pt x="6208269" y="2521578"/>
                  <a:pt x="6196093" y="2521578"/>
                </a:cubicBezTo>
                <a:cubicBezTo>
                  <a:pt x="6221459" y="2515720"/>
                  <a:pt x="6246825" y="2672878"/>
                  <a:pt x="6239723" y="2654332"/>
                </a:cubicBezTo>
                <a:cubicBezTo>
                  <a:pt x="6271175" y="2799776"/>
                  <a:pt x="6271175" y="2908127"/>
                  <a:pt x="6302629" y="3066262"/>
                </a:cubicBezTo>
                <a:lnTo>
                  <a:pt x="6308425" y="3081008"/>
                </a:lnTo>
                <a:lnTo>
                  <a:pt x="6335604" y="3077892"/>
                </a:lnTo>
                <a:lnTo>
                  <a:pt x="6334081" y="3066261"/>
                </a:lnTo>
                <a:cubicBezTo>
                  <a:pt x="6321906" y="2872010"/>
                  <a:pt x="6284366" y="2720709"/>
                  <a:pt x="6258998" y="2582098"/>
                </a:cubicBezTo>
                <a:cubicBezTo>
                  <a:pt x="6246825" y="2497174"/>
                  <a:pt x="6221459" y="2357587"/>
                  <a:pt x="6202182" y="2260950"/>
                </a:cubicBezTo>
                <a:cubicBezTo>
                  <a:pt x="6196093" y="2206285"/>
                  <a:pt x="6183918" y="2097935"/>
                  <a:pt x="6202182" y="2182859"/>
                </a:cubicBezTo>
                <a:cubicBezTo>
                  <a:pt x="6239723" y="2321469"/>
                  <a:pt x="6239723" y="2406393"/>
                  <a:pt x="6265087" y="2545005"/>
                </a:cubicBezTo>
                <a:cubicBezTo>
                  <a:pt x="6290453" y="2654332"/>
                  <a:pt x="6309731" y="2811491"/>
                  <a:pt x="6334081" y="2932530"/>
                </a:cubicBezTo>
                <a:cubicBezTo>
                  <a:pt x="6353360" y="3011597"/>
                  <a:pt x="6347272" y="2890556"/>
                  <a:pt x="6341184" y="2866153"/>
                </a:cubicBezTo>
                <a:cubicBezTo>
                  <a:pt x="6309731" y="2642619"/>
                  <a:pt x="6265087" y="2448368"/>
                  <a:pt x="6227547" y="2243379"/>
                </a:cubicBezTo>
                <a:cubicBezTo>
                  <a:pt x="6215371" y="2152598"/>
                  <a:pt x="6233634" y="2206285"/>
                  <a:pt x="6239723" y="2249235"/>
                </a:cubicBezTo>
                <a:cubicBezTo>
                  <a:pt x="6258999" y="2315613"/>
                  <a:pt x="6246825" y="2279496"/>
                  <a:pt x="6252913" y="2315612"/>
                </a:cubicBezTo>
                <a:cubicBezTo>
                  <a:pt x="6284366" y="2495710"/>
                  <a:pt x="6315439" y="2683310"/>
                  <a:pt x="6345718" y="2874480"/>
                </a:cubicBezTo>
                <a:lnTo>
                  <a:pt x="6375882" y="3073271"/>
                </a:lnTo>
                <a:lnTo>
                  <a:pt x="6479770" y="3061355"/>
                </a:lnTo>
                <a:cubicBezTo>
                  <a:pt x="6607979" y="3050541"/>
                  <a:pt x="6746835" y="3022621"/>
                  <a:pt x="6883480" y="3006714"/>
                </a:cubicBezTo>
                <a:cubicBezTo>
                  <a:pt x="7030237" y="2994568"/>
                  <a:pt x="7174116" y="2974296"/>
                  <a:pt x="7300748" y="2969363"/>
                </a:cubicBezTo>
                <a:cubicBezTo>
                  <a:pt x="7227549" y="2982311"/>
                  <a:pt x="7144241" y="2991502"/>
                  <a:pt x="7066960" y="2997055"/>
                </a:cubicBezTo>
                <a:lnTo>
                  <a:pt x="6989047" y="3008740"/>
                </a:lnTo>
                <a:cubicBezTo>
                  <a:pt x="6985633" y="3021482"/>
                  <a:pt x="7049080" y="3018525"/>
                  <a:pt x="7061971" y="3015677"/>
                </a:cubicBezTo>
                <a:cubicBezTo>
                  <a:pt x="7235080" y="3003237"/>
                  <a:pt x="7433301" y="2964966"/>
                  <a:pt x="7588219" y="2967609"/>
                </a:cubicBezTo>
                <a:cubicBezTo>
                  <a:pt x="7442131" y="2999893"/>
                  <a:pt x="7254570" y="3002157"/>
                  <a:pt x="7103457" y="3026793"/>
                </a:cubicBezTo>
                <a:cubicBezTo>
                  <a:pt x="7148991" y="3019035"/>
                  <a:pt x="7065420" y="3029204"/>
                  <a:pt x="7069239" y="3037582"/>
                </a:cubicBezTo>
                <a:cubicBezTo>
                  <a:pt x="7077402" y="3052373"/>
                  <a:pt x="7101882" y="3032673"/>
                  <a:pt x="7101882" y="3032673"/>
                </a:cubicBezTo>
                <a:cubicBezTo>
                  <a:pt x="7287880" y="3017385"/>
                  <a:pt x="7460679" y="2998561"/>
                  <a:pt x="7631269" y="2991750"/>
                </a:cubicBezTo>
                <a:cubicBezTo>
                  <a:pt x="7597050" y="3002540"/>
                  <a:pt x="7558750" y="3005932"/>
                  <a:pt x="7515055" y="3006829"/>
                </a:cubicBezTo>
                <a:cubicBezTo>
                  <a:pt x="7495565" y="3007909"/>
                  <a:pt x="7395023" y="3013530"/>
                  <a:pt x="7393447" y="3019412"/>
                </a:cubicBezTo>
                <a:cubicBezTo>
                  <a:pt x="7388458" y="3038032"/>
                  <a:pt x="7490575" y="3026530"/>
                  <a:pt x="7479261" y="3023498"/>
                </a:cubicBezTo>
                <a:cubicBezTo>
                  <a:pt x="7504409" y="3023934"/>
                  <a:pt x="7551517" y="3010296"/>
                  <a:pt x="7569432" y="3015096"/>
                </a:cubicBezTo>
                <a:cubicBezTo>
                  <a:pt x="7584828" y="3025525"/>
                  <a:pt x="7494658" y="3033926"/>
                  <a:pt x="7494658" y="3033926"/>
                </a:cubicBezTo>
                <a:cubicBezTo>
                  <a:pt x="7323435" y="3046869"/>
                  <a:pt x="7173898" y="3065625"/>
                  <a:pt x="7032799" y="3079288"/>
                </a:cubicBezTo>
                <a:cubicBezTo>
                  <a:pt x="7019909" y="3082137"/>
                  <a:pt x="6854976" y="3090464"/>
                  <a:pt x="6855644" y="3110600"/>
                </a:cubicBezTo>
                <a:cubicBezTo>
                  <a:pt x="6858151" y="3123877"/>
                  <a:pt x="6968444" y="3108260"/>
                  <a:pt x="6881054" y="3110054"/>
                </a:cubicBezTo>
                <a:cubicBezTo>
                  <a:pt x="7014920" y="3100756"/>
                  <a:pt x="7130871" y="3086658"/>
                  <a:pt x="7259342" y="3074864"/>
                </a:cubicBezTo>
                <a:cubicBezTo>
                  <a:pt x="7264999" y="3076380"/>
                  <a:pt x="7390964" y="3051309"/>
                  <a:pt x="7401645" y="3060474"/>
                </a:cubicBezTo>
                <a:cubicBezTo>
                  <a:pt x="7407970" y="3082128"/>
                  <a:pt x="7320951" y="3078767"/>
                  <a:pt x="7320951" y="3078767"/>
                </a:cubicBezTo>
                <a:cubicBezTo>
                  <a:pt x="7152867" y="3098854"/>
                  <a:pt x="7061120" y="3113136"/>
                  <a:pt x="6900270" y="3128860"/>
                </a:cubicBezTo>
                <a:cubicBezTo>
                  <a:pt x="6887379" y="3131708"/>
                  <a:pt x="6734024" y="3142087"/>
                  <a:pt x="6736267" y="3156343"/>
                </a:cubicBezTo>
                <a:cubicBezTo>
                  <a:pt x="6746948" y="3165509"/>
                  <a:pt x="6866313" y="3138668"/>
                  <a:pt x="6853424" y="3141517"/>
                </a:cubicBezTo>
                <a:cubicBezTo>
                  <a:pt x="6897119" y="3140619"/>
                  <a:pt x="6923841" y="3135177"/>
                  <a:pt x="6974398" y="3135066"/>
                </a:cubicBezTo>
                <a:cubicBezTo>
                  <a:pt x="6906224" y="3155665"/>
                  <a:pt x="6832095" y="3149457"/>
                  <a:pt x="6765496" y="3164175"/>
                </a:cubicBezTo>
                <a:cubicBezTo>
                  <a:pt x="6746948" y="3165509"/>
                  <a:pt x="6729703" y="3180844"/>
                  <a:pt x="6702980" y="3186289"/>
                </a:cubicBezTo>
                <a:cubicBezTo>
                  <a:pt x="6635747" y="3207139"/>
                  <a:pt x="6533320" y="3212256"/>
                  <a:pt x="6466720" y="3226974"/>
                </a:cubicBezTo>
                <a:cubicBezTo>
                  <a:pt x="6487786" y="3220015"/>
                  <a:pt x="6434078" y="3231882"/>
                  <a:pt x="6432502" y="3237764"/>
                </a:cubicBezTo>
                <a:cubicBezTo>
                  <a:pt x="6427512" y="3256384"/>
                  <a:pt x="6490293" y="3233290"/>
                  <a:pt x="6495949" y="3234806"/>
                </a:cubicBezTo>
                <a:cubicBezTo>
                  <a:pt x="6672210" y="3210606"/>
                  <a:pt x="6841869" y="3184640"/>
                  <a:pt x="7006801" y="3176312"/>
                </a:cubicBezTo>
                <a:cubicBezTo>
                  <a:pt x="6853218" y="3213940"/>
                  <a:pt x="6731576" y="3200253"/>
                  <a:pt x="6582706" y="3239145"/>
                </a:cubicBezTo>
                <a:cubicBezTo>
                  <a:pt x="6584544" y="3232285"/>
                  <a:pt x="6485970" y="3272048"/>
                  <a:pt x="6538103" y="3266060"/>
                </a:cubicBezTo>
                <a:cubicBezTo>
                  <a:pt x="6720021" y="3243376"/>
                  <a:pt x="6875848" y="3220003"/>
                  <a:pt x="7042356" y="3205796"/>
                </a:cubicBezTo>
                <a:cubicBezTo>
                  <a:pt x="7081599" y="3202656"/>
                  <a:pt x="7175589" y="3202632"/>
                  <a:pt x="7089500" y="3218429"/>
                </a:cubicBezTo>
                <a:cubicBezTo>
                  <a:pt x="6984862" y="3235559"/>
                  <a:pt x="6871788" y="3257781"/>
                  <a:pt x="6755837" y="3271880"/>
                </a:cubicBezTo>
                <a:cubicBezTo>
                  <a:pt x="6723194" y="3276788"/>
                  <a:pt x="6604724" y="3296513"/>
                  <a:pt x="6700554" y="3289629"/>
                </a:cubicBezTo>
                <a:cubicBezTo>
                  <a:pt x="6880894" y="3272826"/>
                  <a:pt x="7090430" y="3237585"/>
                  <a:pt x="7251018" y="3222843"/>
                </a:cubicBezTo>
                <a:cubicBezTo>
                  <a:pt x="7308809" y="3218369"/>
                  <a:pt x="7393955" y="3202319"/>
                  <a:pt x="7455828" y="3205243"/>
                </a:cubicBezTo>
                <a:cubicBezTo>
                  <a:pt x="7486631" y="3207194"/>
                  <a:pt x="7514285" y="3220907"/>
                  <a:pt x="7527175" y="3218058"/>
                </a:cubicBezTo>
                <a:cubicBezTo>
                  <a:pt x="7569295" y="3223041"/>
                  <a:pt x="7624579" y="3205291"/>
                  <a:pt x="7673298" y="3212043"/>
                </a:cubicBezTo>
                <a:cubicBezTo>
                  <a:pt x="7690270" y="3216591"/>
                  <a:pt x="7700951" y="3225755"/>
                  <a:pt x="7713842" y="3222907"/>
                </a:cubicBezTo>
                <a:cubicBezTo>
                  <a:pt x="7731757" y="3227707"/>
                  <a:pt x="7769794" y="3225295"/>
                  <a:pt x="7802437" y="3220386"/>
                </a:cubicBezTo>
                <a:cubicBezTo>
                  <a:pt x="7840474" y="3217973"/>
                  <a:pt x="7916812" y="3212167"/>
                  <a:pt x="7888250" y="3224471"/>
                </a:cubicBezTo>
                <a:cubicBezTo>
                  <a:pt x="7866552" y="3237566"/>
                  <a:pt x="7815994" y="3237674"/>
                  <a:pt x="7797447" y="3239008"/>
                </a:cubicBezTo>
                <a:cubicBezTo>
                  <a:pt x="7677402" y="3264614"/>
                  <a:pt x="7957391" y="3249300"/>
                  <a:pt x="7855906" y="3254671"/>
                </a:cubicBezTo>
                <a:cubicBezTo>
                  <a:pt x="7796540" y="3265023"/>
                  <a:pt x="7722040" y="3263969"/>
                  <a:pt x="7664250" y="3268441"/>
                </a:cubicBezTo>
                <a:cubicBezTo>
                  <a:pt x="7612379" y="3273451"/>
                  <a:pt x="7653865" y="3284567"/>
                  <a:pt x="7678070" y="3284751"/>
                </a:cubicBezTo>
                <a:cubicBezTo>
                  <a:pt x="7728365" y="3285621"/>
                  <a:pt x="7734023" y="3287137"/>
                  <a:pt x="7770746" y="3289626"/>
                </a:cubicBezTo>
                <a:cubicBezTo>
                  <a:pt x="7819466" y="3296377"/>
                  <a:pt x="7914364" y="3270335"/>
                  <a:pt x="7922528" y="3285127"/>
                </a:cubicBezTo>
                <a:cubicBezTo>
                  <a:pt x="7926609" y="3292522"/>
                  <a:pt x="7837381" y="3301177"/>
                  <a:pt x="7844614" y="3296813"/>
                </a:cubicBezTo>
                <a:cubicBezTo>
                  <a:pt x="7825124" y="3297893"/>
                  <a:pt x="7760100" y="3306731"/>
                  <a:pt x="7764182" y="3314126"/>
                </a:cubicBezTo>
                <a:cubicBezTo>
                  <a:pt x="7768944" y="3322754"/>
                  <a:pt x="7856596" y="3319980"/>
                  <a:pt x="7876349" y="3317921"/>
                </a:cubicBezTo>
                <a:cubicBezTo>
                  <a:pt x="7887663" y="3320953"/>
                  <a:pt x="7980986" y="3300790"/>
                  <a:pt x="7988886" y="3316562"/>
                </a:cubicBezTo>
                <a:cubicBezTo>
                  <a:pt x="7987310" y="3322442"/>
                  <a:pt x="7867278" y="3329145"/>
                  <a:pt x="7874511" y="3324781"/>
                </a:cubicBezTo>
                <a:cubicBezTo>
                  <a:pt x="7865702" y="3335027"/>
                  <a:pt x="7872027" y="3356678"/>
                  <a:pt x="7887698" y="3347222"/>
                </a:cubicBezTo>
                <a:cubicBezTo>
                  <a:pt x="7864794" y="3361044"/>
                  <a:pt x="7893356" y="3348739"/>
                  <a:pt x="7854112" y="3351877"/>
                </a:cubicBezTo>
                <a:cubicBezTo>
                  <a:pt x="7803185" y="3357139"/>
                  <a:pt x="7838071" y="3366486"/>
                  <a:pt x="7838071" y="3366486"/>
                </a:cubicBezTo>
                <a:cubicBezTo>
                  <a:pt x="7861644" y="3372803"/>
                  <a:pt x="7920747" y="3363429"/>
                  <a:pt x="7932062" y="3366461"/>
                </a:cubicBezTo>
                <a:cubicBezTo>
                  <a:pt x="7932062" y="3366461"/>
                  <a:pt x="7934566" y="3379740"/>
                  <a:pt x="7938016" y="3393267"/>
                </a:cubicBezTo>
                <a:cubicBezTo>
                  <a:pt x="7931416" y="3391498"/>
                  <a:pt x="7925759" y="3389983"/>
                  <a:pt x="7925759" y="3389983"/>
                </a:cubicBezTo>
                <a:cubicBezTo>
                  <a:pt x="7934601" y="3406009"/>
                  <a:pt x="7936177" y="3400129"/>
                  <a:pt x="7938016" y="3393267"/>
                </a:cubicBezTo>
                <a:cubicBezTo>
                  <a:pt x="7956564" y="3391935"/>
                  <a:pt x="7988944" y="3388006"/>
                  <a:pt x="7988944" y="3388006"/>
                </a:cubicBezTo>
                <a:cubicBezTo>
                  <a:pt x="8003706" y="3404567"/>
                  <a:pt x="7960645" y="3399330"/>
                  <a:pt x="7960645" y="3399330"/>
                </a:cubicBezTo>
                <a:cubicBezTo>
                  <a:pt x="7940260" y="3407525"/>
                  <a:pt x="7864852" y="3432487"/>
                  <a:pt x="7866428" y="3426606"/>
                </a:cubicBezTo>
                <a:cubicBezTo>
                  <a:pt x="7867358" y="3445763"/>
                  <a:pt x="7908547" y="3431589"/>
                  <a:pt x="7946847" y="3428197"/>
                </a:cubicBezTo>
                <a:cubicBezTo>
                  <a:pt x="7971995" y="3428631"/>
                  <a:pt x="8079138" y="3424778"/>
                  <a:pt x="8019139" y="3441263"/>
                </a:cubicBezTo>
                <a:cubicBezTo>
                  <a:pt x="7992414" y="3446709"/>
                  <a:pt x="7967005" y="3447253"/>
                  <a:pt x="7934625" y="3451182"/>
                </a:cubicBezTo>
                <a:cubicBezTo>
                  <a:pt x="7811811" y="3464491"/>
                  <a:pt x="7797346" y="3473222"/>
                  <a:pt x="7687685" y="3482702"/>
                </a:cubicBezTo>
                <a:cubicBezTo>
                  <a:pt x="7674794" y="3485551"/>
                  <a:pt x="7559476" y="3493517"/>
                  <a:pt x="7608196" y="3500269"/>
                </a:cubicBezTo>
                <a:cubicBezTo>
                  <a:pt x="7644657" y="3503737"/>
                  <a:pt x="7725089" y="3486422"/>
                  <a:pt x="7749293" y="3486607"/>
                </a:cubicBezTo>
                <a:cubicBezTo>
                  <a:pt x="7832232" y="3482570"/>
                  <a:pt x="7919252" y="3485929"/>
                  <a:pt x="7986517" y="3491347"/>
                </a:cubicBezTo>
                <a:cubicBezTo>
                  <a:pt x="8055622" y="3489905"/>
                  <a:pt x="7927152" y="3501700"/>
                  <a:pt x="7929658" y="3514977"/>
                </a:cubicBezTo>
                <a:cubicBezTo>
                  <a:pt x="7926244" y="3527718"/>
                  <a:pt x="8137653" y="3511885"/>
                  <a:pt x="8069216" y="3533463"/>
                </a:cubicBezTo>
                <a:cubicBezTo>
                  <a:pt x="8049726" y="3534543"/>
                  <a:pt x="7927174" y="3546872"/>
                  <a:pt x="7924023" y="3558635"/>
                </a:cubicBezTo>
                <a:cubicBezTo>
                  <a:pt x="7922184" y="3565495"/>
                  <a:pt x="7958944" y="3594252"/>
                  <a:pt x="7953287" y="3592736"/>
                </a:cubicBezTo>
                <a:cubicBezTo>
                  <a:pt x="7958944" y="3594252"/>
                  <a:pt x="7964602" y="3595767"/>
                  <a:pt x="7970259" y="3597284"/>
                </a:cubicBezTo>
                <a:cubicBezTo>
                  <a:pt x="7949873" y="3605476"/>
                  <a:pt x="7866936" y="3609513"/>
                  <a:pt x="7934465" y="3613954"/>
                </a:cubicBezTo>
                <a:cubicBezTo>
                  <a:pt x="8010170" y="3614280"/>
                  <a:pt x="7907479" y="3620377"/>
                  <a:pt x="7869441" y="3622791"/>
                </a:cubicBezTo>
                <a:cubicBezTo>
                  <a:pt x="7639749" y="3638975"/>
                  <a:pt x="7390302" y="3657219"/>
                  <a:pt x="7201200" y="3691632"/>
                </a:cubicBezTo>
                <a:cubicBezTo>
                  <a:pt x="7275019" y="3691454"/>
                  <a:pt x="7372422" y="3678688"/>
                  <a:pt x="7468250" y="3671803"/>
                </a:cubicBezTo>
                <a:cubicBezTo>
                  <a:pt x="7571311" y="3660552"/>
                  <a:pt x="7665564" y="3659547"/>
                  <a:pt x="7758240" y="3664421"/>
                </a:cubicBezTo>
                <a:cubicBezTo>
                  <a:pt x="7777731" y="3663341"/>
                  <a:pt x="7920667" y="3642819"/>
                  <a:pt x="7929511" y="3658843"/>
                </a:cubicBezTo>
                <a:cubicBezTo>
                  <a:pt x="7924749" y="3650213"/>
                  <a:pt x="7843421" y="3674642"/>
                  <a:pt x="7854736" y="3677672"/>
                </a:cubicBezTo>
                <a:cubicBezTo>
                  <a:pt x="7919794" y="3695105"/>
                  <a:pt x="7993626" y="3676023"/>
                  <a:pt x="8061155" y="3680462"/>
                </a:cubicBezTo>
                <a:cubicBezTo>
                  <a:pt x="8161064" y="3680972"/>
                  <a:pt x="8056165" y="3699084"/>
                  <a:pt x="8054590" y="3704963"/>
                </a:cubicBezTo>
                <a:cubicBezTo>
                  <a:pt x="8053015" y="3710843"/>
                  <a:pt x="8154499" y="3705474"/>
                  <a:pt x="8178072" y="3711790"/>
                </a:cubicBezTo>
                <a:cubicBezTo>
                  <a:pt x="8143853" y="3722579"/>
                  <a:pt x="8127514" y="3711898"/>
                  <a:pt x="8082244" y="3718675"/>
                </a:cubicBezTo>
                <a:cubicBezTo>
                  <a:pt x="8082244" y="3718675"/>
                  <a:pt x="7987991" y="3719681"/>
                  <a:pt x="7986416" y="3725561"/>
                </a:cubicBezTo>
                <a:lnTo>
                  <a:pt x="8054612" y="3750137"/>
                </a:lnTo>
                <a:cubicBezTo>
                  <a:pt x="8053036" y="3756017"/>
                  <a:pt x="7802958" y="3780393"/>
                  <a:pt x="7921415" y="3779571"/>
                </a:cubicBezTo>
                <a:cubicBezTo>
                  <a:pt x="7991833" y="3773231"/>
                  <a:pt x="8048047" y="3774638"/>
                  <a:pt x="8108081" y="3784422"/>
                </a:cubicBezTo>
                <a:cubicBezTo>
                  <a:pt x="8151143" y="3789658"/>
                  <a:pt x="8181280" y="3771472"/>
                  <a:pt x="8227481" y="3783851"/>
                </a:cubicBezTo>
                <a:cubicBezTo>
                  <a:pt x="8213683" y="3812718"/>
                  <a:pt x="8102424" y="3782906"/>
                  <a:pt x="8086120" y="3798495"/>
                </a:cubicBezTo>
                <a:cubicBezTo>
                  <a:pt x="8079520" y="3796726"/>
                  <a:pt x="8077979" y="3828877"/>
                  <a:pt x="8083637" y="3830393"/>
                </a:cubicBezTo>
                <a:cubicBezTo>
                  <a:pt x="8044023" y="3838684"/>
                  <a:pt x="8004112" y="3821689"/>
                  <a:pt x="7970157" y="3831499"/>
                </a:cubicBezTo>
                <a:cubicBezTo>
                  <a:pt x="7957004" y="3835326"/>
                  <a:pt x="7955429" y="3841206"/>
                  <a:pt x="7946620" y="3851452"/>
                </a:cubicBezTo>
                <a:cubicBezTo>
                  <a:pt x="7916484" y="3869637"/>
                  <a:pt x="7874364" y="3864652"/>
                  <a:pt x="7835121" y="3867794"/>
                </a:cubicBezTo>
                <a:cubicBezTo>
                  <a:pt x="7751550" y="3877965"/>
                  <a:pt x="7677684" y="3870774"/>
                  <a:pt x="7598194" y="3888342"/>
                </a:cubicBezTo>
                <a:cubicBezTo>
                  <a:pt x="7538161" y="3878557"/>
                  <a:pt x="7541072" y="3912951"/>
                  <a:pt x="7598194" y="3888342"/>
                </a:cubicBezTo>
                <a:cubicBezTo>
                  <a:pt x="7690608" y="3894197"/>
                  <a:pt x="7755632" y="3885359"/>
                  <a:pt x="7848309" y="3890234"/>
                </a:cubicBezTo>
                <a:cubicBezTo>
                  <a:pt x="7871880" y="3896549"/>
                  <a:pt x="7917150" y="3889773"/>
                  <a:pt x="7974941" y="3885300"/>
                </a:cubicBezTo>
                <a:cubicBezTo>
                  <a:pt x="8005746" y="3887252"/>
                  <a:pt x="8166597" y="3871527"/>
                  <a:pt x="8071437" y="3898551"/>
                </a:cubicBezTo>
                <a:cubicBezTo>
                  <a:pt x="8051947" y="3899631"/>
                  <a:pt x="7968376" y="3909801"/>
                  <a:pt x="7954543" y="3912397"/>
                </a:cubicBezTo>
                <a:cubicBezTo>
                  <a:pt x="7947311" y="3916761"/>
                  <a:pt x="7943897" y="3929503"/>
                  <a:pt x="7943897" y="3929503"/>
                </a:cubicBezTo>
                <a:cubicBezTo>
                  <a:pt x="7909941" y="3939310"/>
                  <a:pt x="7873478" y="3935844"/>
                  <a:pt x="7842411" y="3934872"/>
                </a:cubicBezTo>
                <a:cubicBezTo>
                  <a:pt x="7815688" y="3940317"/>
                  <a:pt x="7755654" y="3930534"/>
                  <a:pt x="7745008" y="3947638"/>
                </a:cubicBezTo>
                <a:cubicBezTo>
                  <a:pt x="7734362" y="3964742"/>
                  <a:pt x="7791483" y="3940134"/>
                  <a:pt x="7768580" y="3953954"/>
                </a:cubicBezTo>
                <a:cubicBezTo>
                  <a:pt x="7738443" y="3972139"/>
                  <a:pt x="7654872" y="3982310"/>
                  <a:pt x="7756357" y="3976939"/>
                </a:cubicBezTo>
                <a:cubicBezTo>
                  <a:pt x="7831119" y="3977014"/>
                  <a:pt x="7865338" y="3966224"/>
                  <a:pt x="7950519" y="3976445"/>
                </a:cubicBezTo>
                <a:cubicBezTo>
                  <a:pt x="7927616" y="3990264"/>
                  <a:pt x="7813239" y="3998483"/>
                  <a:pt x="7786517" y="4003927"/>
                </a:cubicBezTo>
                <a:cubicBezTo>
                  <a:pt x="7737832" y="4023445"/>
                  <a:pt x="7783103" y="4016669"/>
                  <a:pt x="7814170" y="4017640"/>
                </a:cubicBezTo>
                <a:cubicBezTo>
                  <a:pt x="7686630" y="4048591"/>
                  <a:pt x="7559066" y="4034369"/>
                  <a:pt x="7433102" y="4059439"/>
                </a:cubicBezTo>
                <a:cubicBezTo>
                  <a:pt x="7261867" y="4091287"/>
                  <a:pt x="7096302" y="4105747"/>
                  <a:pt x="6925066" y="4137595"/>
                </a:cubicBezTo>
                <a:cubicBezTo>
                  <a:pt x="6903070" y="4125399"/>
                  <a:pt x="6920076" y="4156216"/>
                  <a:pt x="6925066" y="4137595"/>
                </a:cubicBezTo>
                <a:cubicBezTo>
                  <a:pt x="7055780" y="4140057"/>
                  <a:pt x="7170121" y="4105569"/>
                  <a:pt x="7300572" y="4109012"/>
                </a:cubicBezTo>
                <a:cubicBezTo>
                  <a:pt x="7226740" y="4128095"/>
                  <a:pt x="7150664" y="4132919"/>
                  <a:pt x="7073695" y="4144858"/>
                </a:cubicBezTo>
                <a:cubicBezTo>
                  <a:pt x="7014329" y="4155210"/>
                  <a:pt x="7063681" y="4155830"/>
                  <a:pt x="7088828" y="4156264"/>
                </a:cubicBezTo>
                <a:cubicBezTo>
                  <a:pt x="7359030" y="4124675"/>
                  <a:pt x="7619123" y="4089326"/>
                  <a:pt x="7890303" y="4084258"/>
                </a:cubicBezTo>
                <a:cubicBezTo>
                  <a:pt x="7915451" y="4084693"/>
                  <a:pt x="8033240" y="4063735"/>
                  <a:pt x="8048003" y="4080295"/>
                </a:cubicBezTo>
                <a:cubicBezTo>
                  <a:pt x="8046165" y="4087156"/>
                  <a:pt x="8032332" y="4089751"/>
                  <a:pt x="8032332" y="4089751"/>
                </a:cubicBezTo>
                <a:cubicBezTo>
                  <a:pt x="7968252" y="4098841"/>
                  <a:pt x="7912299" y="4096454"/>
                  <a:pt x="7867662" y="4097098"/>
                </a:cubicBezTo>
                <a:cubicBezTo>
                  <a:pt x="7822128" y="4104857"/>
                  <a:pt x="7742342" y="4097132"/>
                  <a:pt x="7706810" y="4112822"/>
                </a:cubicBezTo>
                <a:cubicBezTo>
                  <a:pt x="7699578" y="4117186"/>
                  <a:pt x="7696164" y="4129927"/>
                  <a:pt x="7690507" y="4128411"/>
                </a:cubicBezTo>
                <a:cubicBezTo>
                  <a:pt x="7663783" y="4133855"/>
                  <a:pt x="7583365" y="4132264"/>
                  <a:pt x="7555065" y="4143589"/>
                </a:cubicBezTo>
                <a:cubicBezTo>
                  <a:pt x="7540970" y="4147165"/>
                  <a:pt x="7536243" y="4164806"/>
                  <a:pt x="7536243" y="4164806"/>
                </a:cubicBezTo>
                <a:cubicBezTo>
                  <a:pt x="7536243" y="4164806"/>
                  <a:pt x="7532955" y="4165763"/>
                  <a:pt x="7528135" y="4166308"/>
                </a:cubicBezTo>
                <a:lnTo>
                  <a:pt x="7520528" y="4165887"/>
                </a:lnTo>
                <a:lnTo>
                  <a:pt x="7524728" y="4164938"/>
                </a:lnTo>
                <a:cubicBezTo>
                  <a:pt x="7537133" y="4161960"/>
                  <a:pt x="7525648" y="4163805"/>
                  <a:pt x="7510833" y="4165351"/>
                </a:cubicBezTo>
                <a:cubicBezTo>
                  <a:pt x="7496368" y="4174080"/>
                  <a:pt x="7476244" y="4181292"/>
                  <a:pt x="7476244" y="4181292"/>
                </a:cubicBezTo>
                <a:cubicBezTo>
                  <a:pt x="7476912" y="4201430"/>
                  <a:pt x="7562965" y="4159362"/>
                  <a:pt x="7617342" y="4167629"/>
                </a:cubicBezTo>
                <a:cubicBezTo>
                  <a:pt x="7623000" y="4169145"/>
                  <a:pt x="7639339" y="4179826"/>
                  <a:pt x="7644997" y="4181342"/>
                </a:cubicBezTo>
                <a:cubicBezTo>
                  <a:pt x="7681459" y="4184809"/>
                  <a:pt x="7726358" y="4183185"/>
                  <a:pt x="7775711" y="4183803"/>
                </a:cubicBezTo>
                <a:cubicBezTo>
                  <a:pt x="7795200" y="4182723"/>
                  <a:pt x="7956051" y="4167001"/>
                  <a:pt x="7961709" y="4168517"/>
                </a:cubicBezTo>
                <a:cubicBezTo>
                  <a:pt x="7965790" y="4175913"/>
                  <a:pt x="7942254" y="4195867"/>
                  <a:pt x="7934077" y="4199977"/>
                </a:cubicBezTo>
                <a:cubicBezTo>
                  <a:pt x="7921188" y="4202826"/>
                  <a:pt x="7805870" y="4210792"/>
                  <a:pt x="7881312" y="4212099"/>
                </a:cubicBezTo>
                <a:cubicBezTo>
                  <a:pt x="7961732" y="4213690"/>
                  <a:pt x="7814714" y="4226817"/>
                  <a:pt x="7795223" y="4227897"/>
                </a:cubicBezTo>
                <a:cubicBezTo>
                  <a:pt x="7743089" y="4233886"/>
                  <a:pt x="7697820" y="4240663"/>
                  <a:pt x="7679272" y="4241995"/>
                </a:cubicBezTo>
                <a:cubicBezTo>
                  <a:pt x="7470370" y="4271104"/>
                  <a:pt x="7290971" y="4288159"/>
                  <a:pt x="7101821" y="4315207"/>
                </a:cubicBezTo>
                <a:cubicBezTo>
                  <a:pt x="7083011" y="4317520"/>
                  <a:pt x="6989021" y="4317546"/>
                  <a:pt x="6985608" y="4330286"/>
                </a:cubicBezTo>
                <a:cubicBezTo>
                  <a:pt x="6982457" y="4342046"/>
                  <a:pt x="7054712" y="4328845"/>
                  <a:pt x="7061313" y="4330613"/>
                </a:cubicBezTo>
                <a:cubicBezTo>
                  <a:pt x="7203306" y="4309838"/>
                  <a:pt x="7325857" y="4297506"/>
                  <a:pt x="7454066" y="4286693"/>
                </a:cubicBezTo>
                <a:cubicBezTo>
                  <a:pt x="7492365" y="4283300"/>
                  <a:pt x="7585688" y="4263138"/>
                  <a:pt x="7614917" y="4270969"/>
                </a:cubicBezTo>
                <a:cubicBezTo>
                  <a:pt x="7626231" y="4274001"/>
                  <a:pt x="7621504" y="4291643"/>
                  <a:pt x="7637581" y="4303302"/>
                </a:cubicBezTo>
                <a:cubicBezTo>
                  <a:pt x="7659577" y="4315499"/>
                  <a:pt x="7674305" y="4305791"/>
                  <a:pt x="7712343" y="4303378"/>
                </a:cubicBezTo>
                <a:cubicBezTo>
                  <a:pt x="7743148" y="4305329"/>
                  <a:pt x="7766719" y="4311645"/>
                  <a:pt x="7786210" y="4310565"/>
                </a:cubicBezTo>
                <a:cubicBezTo>
                  <a:pt x="7868204" y="4306276"/>
                  <a:pt x="7938885" y="4298955"/>
                  <a:pt x="8027481" y="4296432"/>
                </a:cubicBezTo>
                <a:cubicBezTo>
                  <a:pt x="8027481" y="4296432"/>
                  <a:pt x="8101311" y="4277351"/>
                  <a:pt x="8103818" y="4290627"/>
                </a:cubicBezTo>
                <a:cubicBezTo>
                  <a:pt x="8106199" y="4294940"/>
                  <a:pt x="8083432" y="4298820"/>
                  <a:pt x="8064858" y="4301196"/>
                </a:cubicBezTo>
                <a:lnTo>
                  <a:pt x="8050626" y="4302753"/>
                </a:lnTo>
                <a:lnTo>
                  <a:pt x="7997590" y="4303327"/>
                </a:lnTo>
                <a:cubicBezTo>
                  <a:pt x="7939927" y="4302844"/>
                  <a:pt x="7874691" y="4300923"/>
                  <a:pt x="7847139" y="4313236"/>
                </a:cubicBezTo>
                <a:cubicBezTo>
                  <a:pt x="7834248" y="4316085"/>
                  <a:pt x="7830834" y="4328824"/>
                  <a:pt x="7823602" y="4333190"/>
                </a:cubicBezTo>
                <a:cubicBezTo>
                  <a:pt x="7809769" y="4335786"/>
                  <a:pt x="7779907" y="4334087"/>
                  <a:pt x="7752921" y="4340511"/>
                </a:cubicBezTo>
                <a:cubicBezTo>
                  <a:pt x="7733431" y="4341591"/>
                  <a:pt x="7641685" y="4355872"/>
                  <a:pt x="7703295" y="4359776"/>
                </a:cubicBezTo>
                <a:cubicBezTo>
                  <a:pt x="7740699" y="4363496"/>
                  <a:pt x="7787808" y="4349859"/>
                  <a:pt x="7806355" y="4348525"/>
                </a:cubicBezTo>
                <a:cubicBezTo>
                  <a:pt x="7826107" y="4346466"/>
                  <a:pt x="7842185" y="4358125"/>
                  <a:pt x="7847842" y="4359641"/>
                </a:cubicBezTo>
                <a:cubicBezTo>
                  <a:pt x="7860994" y="4355814"/>
                  <a:pt x="7869170" y="4351703"/>
                  <a:pt x="7887717" y="4350370"/>
                </a:cubicBezTo>
                <a:cubicBezTo>
                  <a:pt x="7893374" y="4351885"/>
                  <a:pt x="7916946" y="4358202"/>
                  <a:pt x="7928261" y="4361233"/>
                </a:cubicBezTo>
                <a:cubicBezTo>
                  <a:pt x="7942095" y="4358636"/>
                  <a:pt x="7992651" y="4358529"/>
                  <a:pt x="8036345" y="4357631"/>
                </a:cubicBezTo>
                <a:cubicBezTo>
                  <a:pt x="8080040" y="4356735"/>
                  <a:pt x="8188126" y="4353133"/>
                  <a:pt x="8109270" y="4364568"/>
                </a:cubicBezTo>
                <a:cubicBezTo>
                  <a:pt x="8037014" y="4377768"/>
                  <a:pt x="7950257" y="4373430"/>
                  <a:pt x="7879577" y="4380751"/>
                </a:cubicBezTo>
                <a:cubicBezTo>
                  <a:pt x="7816129" y="4383707"/>
                  <a:pt x="7749529" y="4398424"/>
                  <a:pt x="7684770" y="4406282"/>
                </a:cubicBezTo>
                <a:cubicBezTo>
                  <a:pt x="7665959" y="4408596"/>
                  <a:pt x="7601199" y="4416453"/>
                  <a:pt x="7632003" y="4418404"/>
                </a:cubicBezTo>
                <a:cubicBezTo>
                  <a:pt x="7713999" y="4414114"/>
                  <a:pt x="7791912" y="4402428"/>
                  <a:pt x="7868930" y="4397855"/>
                </a:cubicBezTo>
                <a:cubicBezTo>
                  <a:pt x="7914463" y="4390099"/>
                  <a:pt x="7986086" y="4383030"/>
                  <a:pt x="7934883" y="4408175"/>
                </a:cubicBezTo>
                <a:cubicBezTo>
                  <a:pt x="7893432" y="4423328"/>
                  <a:pt x="7842875" y="4423435"/>
                  <a:pt x="7803261" y="4431729"/>
                </a:cubicBezTo>
                <a:cubicBezTo>
                  <a:pt x="7532117" y="4463068"/>
                  <a:pt x="7241219" y="4496466"/>
                  <a:pt x="6976674" y="4529572"/>
                </a:cubicBezTo>
                <a:lnTo>
                  <a:pt x="6861066" y="4548225"/>
                </a:lnTo>
                <a:lnTo>
                  <a:pt x="6896816" y="4563839"/>
                </a:lnTo>
                <a:lnTo>
                  <a:pt x="6901047" y="4566183"/>
                </a:lnTo>
                <a:lnTo>
                  <a:pt x="7106796" y="4536601"/>
                </a:lnTo>
                <a:cubicBezTo>
                  <a:pt x="7215071" y="4523335"/>
                  <a:pt x="7324484" y="4511948"/>
                  <a:pt x="7433805" y="4501850"/>
                </a:cubicBezTo>
                <a:cubicBezTo>
                  <a:pt x="7471842" y="4499437"/>
                  <a:pt x="7562014" y="4491036"/>
                  <a:pt x="7526219" y="4507706"/>
                </a:cubicBezTo>
                <a:cubicBezTo>
                  <a:pt x="7492263" y="4517514"/>
                  <a:pt x="7410901" y="4515671"/>
                  <a:pt x="7398011" y="4518520"/>
                </a:cubicBezTo>
                <a:cubicBezTo>
                  <a:pt x="7245102" y="4546088"/>
                  <a:pt x="7106850" y="4559265"/>
                  <a:pt x="6945222" y="4580656"/>
                </a:cubicBezTo>
                <a:lnTo>
                  <a:pt x="6930937" y="4582744"/>
                </a:lnTo>
                <a:lnTo>
                  <a:pt x="6940593" y="4588093"/>
                </a:lnTo>
                <a:lnTo>
                  <a:pt x="6967128" y="4606303"/>
                </a:lnTo>
                <a:lnTo>
                  <a:pt x="7177861" y="4581116"/>
                </a:lnTo>
                <a:cubicBezTo>
                  <a:pt x="7260292" y="4571429"/>
                  <a:pt x="7345590" y="4563296"/>
                  <a:pt x="7437014" y="4561532"/>
                </a:cubicBezTo>
                <a:cubicBezTo>
                  <a:pt x="7355801" y="4572335"/>
                  <a:pt x="7266427" y="4584364"/>
                  <a:pt x="7176346" y="4596203"/>
                </a:cubicBezTo>
                <a:lnTo>
                  <a:pt x="6987281" y="4620135"/>
                </a:lnTo>
                <a:lnTo>
                  <a:pt x="6988182" y="4620753"/>
                </a:lnTo>
                <a:lnTo>
                  <a:pt x="6986713" y="4620207"/>
                </a:lnTo>
                <a:lnTo>
                  <a:pt x="6939005" y="4626246"/>
                </a:lnTo>
                <a:lnTo>
                  <a:pt x="6942649" y="4628511"/>
                </a:lnTo>
                <a:lnTo>
                  <a:pt x="6936338" y="4626583"/>
                </a:lnTo>
                <a:lnTo>
                  <a:pt x="6911434" y="4629736"/>
                </a:lnTo>
                <a:cubicBezTo>
                  <a:pt x="6904989" y="4631161"/>
                  <a:pt x="6890907" y="4633033"/>
                  <a:pt x="6873361" y="4635225"/>
                </a:cubicBezTo>
                <a:lnTo>
                  <a:pt x="6858707" y="4637068"/>
                </a:lnTo>
                <a:lnTo>
                  <a:pt x="6880300" y="4646751"/>
                </a:lnTo>
                <a:lnTo>
                  <a:pt x="6944744" y="4634200"/>
                </a:lnTo>
                <a:lnTo>
                  <a:pt x="6942649" y="4628511"/>
                </a:lnTo>
                <a:lnTo>
                  <a:pt x="6954857" y="4632230"/>
                </a:lnTo>
                <a:lnTo>
                  <a:pt x="6966279" y="4630005"/>
                </a:lnTo>
                <a:cubicBezTo>
                  <a:pt x="7123418" y="4605392"/>
                  <a:pt x="7282777" y="4596886"/>
                  <a:pt x="7434531" y="4593431"/>
                </a:cubicBezTo>
                <a:cubicBezTo>
                  <a:pt x="7316402" y="4613773"/>
                  <a:pt x="7197646" y="4630796"/>
                  <a:pt x="7077952" y="4648488"/>
                </a:cubicBezTo>
                <a:lnTo>
                  <a:pt x="7008097" y="4659880"/>
                </a:lnTo>
                <a:lnTo>
                  <a:pt x="7038643" y="4669214"/>
                </a:lnTo>
                <a:lnTo>
                  <a:pt x="7087559" y="4661075"/>
                </a:lnTo>
                <a:cubicBezTo>
                  <a:pt x="7186633" y="4647147"/>
                  <a:pt x="7286524" y="4635705"/>
                  <a:pt x="7387147" y="4626953"/>
                </a:cubicBezTo>
                <a:cubicBezTo>
                  <a:pt x="7464427" y="4621399"/>
                  <a:pt x="7556174" y="4607118"/>
                  <a:pt x="7607399" y="4627146"/>
                </a:cubicBezTo>
                <a:cubicBezTo>
                  <a:pt x="7643861" y="4630613"/>
                  <a:pt x="7645699" y="4623752"/>
                  <a:pt x="7664247" y="4622419"/>
                </a:cubicBezTo>
                <a:cubicBezTo>
                  <a:pt x="7710460" y="4615896"/>
                  <a:pt x="7747185" y="4618383"/>
                  <a:pt x="7700076" y="4632020"/>
                </a:cubicBezTo>
                <a:cubicBezTo>
                  <a:pt x="7613987" y="4647818"/>
                  <a:pt x="7568454" y="4655576"/>
                  <a:pt x="7491173" y="4661128"/>
                </a:cubicBezTo>
                <a:cubicBezTo>
                  <a:pt x="7364086" y="4679070"/>
                  <a:pt x="7246184" y="4692909"/>
                  <a:pt x="7127973" y="4708372"/>
                </a:cubicBezTo>
                <a:lnTo>
                  <a:pt x="7042279" y="4720419"/>
                </a:lnTo>
                <a:lnTo>
                  <a:pt x="7066627" y="4731749"/>
                </a:lnTo>
                <a:lnTo>
                  <a:pt x="7090134" y="4728432"/>
                </a:lnTo>
                <a:cubicBezTo>
                  <a:pt x="7211489" y="4713024"/>
                  <a:pt x="7333633" y="4700323"/>
                  <a:pt x="7446570" y="4688042"/>
                </a:cubicBezTo>
                <a:cubicBezTo>
                  <a:pt x="7484608" y="4685630"/>
                  <a:pt x="7536741" y="4679641"/>
                  <a:pt x="7555288" y="4678308"/>
                </a:cubicBezTo>
                <a:cubicBezTo>
                  <a:pt x="7578861" y="4684624"/>
                  <a:pt x="7558737" y="4691837"/>
                  <a:pt x="7575710" y="4696384"/>
                </a:cubicBezTo>
                <a:cubicBezTo>
                  <a:pt x="7575710" y="4696384"/>
                  <a:pt x="7604939" y="4704216"/>
                  <a:pt x="7606514" y="4698337"/>
                </a:cubicBezTo>
                <a:cubicBezTo>
                  <a:pt x="7604939" y="4704216"/>
                  <a:pt x="7538340" y="4718934"/>
                  <a:pt x="7478974" y="4729287"/>
                </a:cubicBezTo>
                <a:cubicBezTo>
                  <a:pt x="7473316" y="4727772"/>
                  <a:pt x="7473316" y="4727772"/>
                  <a:pt x="7474892" y="4721891"/>
                </a:cubicBezTo>
                <a:cubicBezTo>
                  <a:pt x="7473316" y="4727772"/>
                  <a:pt x="7553748" y="4710458"/>
                  <a:pt x="7574134" y="4702265"/>
                </a:cubicBezTo>
                <a:cubicBezTo>
                  <a:pt x="7290766" y="4756588"/>
                  <a:pt x="7374338" y="4746417"/>
                  <a:pt x="7478974" y="4729287"/>
                </a:cubicBezTo>
                <a:lnTo>
                  <a:pt x="7484567" y="4734527"/>
                </a:lnTo>
                <a:lnTo>
                  <a:pt x="7446707" y="4745638"/>
                </a:lnTo>
                <a:cubicBezTo>
                  <a:pt x="7400426" y="4754655"/>
                  <a:pt x="7349238" y="4753347"/>
                  <a:pt x="7296424" y="4758104"/>
                </a:cubicBezTo>
                <a:lnTo>
                  <a:pt x="7166791" y="4779247"/>
                </a:lnTo>
                <a:lnTo>
                  <a:pt x="7170229" y="4780975"/>
                </a:lnTo>
                <a:cubicBezTo>
                  <a:pt x="7195209" y="4793823"/>
                  <a:pt x="7217825" y="4806652"/>
                  <a:pt x="7178156" y="4792639"/>
                </a:cubicBezTo>
                <a:lnTo>
                  <a:pt x="7149717" y="4782031"/>
                </a:lnTo>
                <a:lnTo>
                  <a:pt x="7125698" y="4785949"/>
                </a:lnTo>
                <a:lnTo>
                  <a:pt x="7169811" y="4810110"/>
                </a:lnTo>
                <a:cubicBezTo>
                  <a:pt x="7187349" y="4819143"/>
                  <a:pt x="7203948" y="4827202"/>
                  <a:pt x="7213691" y="4831388"/>
                </a:cubicBezTo>
                <a:cubicBezTo>
                  <a:pt x="7286650" y="4864591"/>
                  <a:pt x="7465199" y="4944996"/>
                  <a:pt x="7555392" y="4981768"/>
                </a:cubicBezTo>
                <a:cubicBezTo>
                  <a:pt x="7578964" y="4988084"/>
                  <a:pt x="7619507" y="4998948"/>
                  <a:pt x="7643079" y="5005264"/>
                </a:cubicBezTo>
                <a:cubicBezTo>
                  <a:pt x="7655337" y="5008548"/>
                  <a:pt x="7658488" y="4996788"/>
                  <a:pt x="7664145" y="4998304"/>
                </a:cubicBezTo>
                <a:cubicBezTo>
                  <a:pt x="7671641" y="4992958"/>
                  <a:pt x="7679541" y="5008732"/>
                  <a:pt x="7691798" y="5012016"/>
                </a:cubicBezTo>
                <a:cubicBezTo>
                  <a:pt x="7693374" y="5006136"/>
                  <a:pt x="7737331" y="5004259"/>
                  <a:pt x="7741413" y="5011653"/>
                </a:cubicBezTo>
                <a:cubicBezTo>
                  <a:pt x="7744564" y="4999895"/>
                  <a:pt x="7718487" y="4980301"/>
                  <a:pt x="7732582" y="4976726"/>
                </a:cubicBezTo>
                <a:cubicBezTo>
                  <a:pt x="7739815" y="4972363"/>
                  <a:pt x="7781061" y="5029632"/>
                  <a:pt x="7782602" y="4997481"/>
                </a:cubicBezTo>
                <a:cubicBezTo>
                  <a:pt x="7782102" y="4982379"/>
                  <a:pt x="7742729" y="4968085"/>
                  <a:pt x="7713794" y="4956740"/>
                </a:cubicBezTo>
                <a:lnTo>
                  <a:pt x="7690620" y="4946649"/>
                </a:lnTo>
                <a:lnTo>
                  <a:pt x="7689589" y="4945774"/>
                </a:lnTo>
                <a:cubicBezTo>
                  <a:pt x="7682823" y="4938970"/>
                  <a:pt x="7676137" y="4929037"/>
                  <a:pt x="7689497" y="4926317"/>
                </a:cubicBezTo>
                <a:cubicBezTo>
                  <a:pt x="7702388" y="4923468"/>
                  <a:pt x="7817763" y="4986945"/>
                  <a:pt x="7745450" y="4928704"/>
                </a:cubicBezTo>
                <a:cubicBezTo>
                  <a:pt x="7704871" y="4891570"/>
                  <a:pt x="7748864" y="4915963"/>
                  <a:pt x="7780336" y="4938051"/>
                </a:cubicBezTo>
                <a:cubicBezTo>
                  <a:pt x="7824328" y="4962444"/>
                  <a:pt x="7785994" y="4939567"/>
                  <a:pt x="7835643" y="4965476"/>
                </a:cubicBezTo>
                <a:cubicBezTo>
                  <a:pt x="7830653" y="4984096"/>
                  <a:pt x="7860790" y="4965912"/>
                  <a:pt x="7835643" y="4965476"/>
                </a:cubicBezTo>
                <a:cubicBezTo>
                  <a:pt x="7841299" y="4966992"/>
                  <a:pt x="7762662" y="4887097"/>
                  <a:pt x="7783727" y="4880137"/>
                </a:cubicBezTo>
                <a:cubicBezTo>
                  <a:pt x="7798193" y="4871407"/>
                  <a:pt x="7863274" y="4934014"/>
                  <a:pt x="7881821" y="4932683"/>
                </a:cubicBezTo>
                <a:cubicBezTo>
                  <a:pt x="7876163" y="4931167"/>
                  <a:pt x="7882729" y="4906665"/>
                  <a:pt x="7884305" y="4900783"/>
                </a:cubicBezTo>
                <a:cubicBezTo>
                  <a:pt x="7889962" y="4902299"/>
                  <a:pt x="7902220" y="4905584"/>
                  <a:pt x="7909453" y="4901219"/>
                </a:cubicBezTo>
                <a:cubicBezTo>
                  <a:pt x="7915073" y="4897211"/>
                  <a:pt x="7908175" y="4886894"/>
                  <a:pt x="7907823" y="4880251"/>
                </a:cubicBezTo>
                <a:lnTo>
                  <a:pt x="7910065" y="4875791"/>
                </a:lnTo>
                <a:lnTo>
                  <a:pt x="7914271" y="4874805"/>
                </a:lnTo>
                <a:cubicBezTo>
                  <a:pt x="7926371" y="4871549"/>
                  <a:pt x="7957469" y="4861565"/>
                  <a:pt x="7957469" y="4861565"/>
                </a:cubicBezTo>
                <a:cubicBezTo>
                  <a:pt x="7968783" y="4864597"/>
                  <a:pt x="8019100" y="4910642"/>
                  <a:pt x="8029783" y="4919808"/>
                </a:cubicBezTo>
                <a:cubicBezTo>
                  <a:pt x="8033864" y="4927203"/>
                  <a:pt x="8064668" y="4929156"/>
                  <a:pt x="8066912" y="4943410"/>
                </a:cubicBezTo>
                <a:lnTo>
                  <a:pt x="8076685" y="4978594"/>
                </a:lnTo>
                <a:cubicBezTo>
                  <a:pt x="8075109" y="4984474"/>
                  <a:pt x="8052469" y="4997314"/>
                  <a:pt x="8054712" y="5011570"/>
                </a:cubicBezTo>
                <a:cubicBezTo>
                  <a:pt x="8048410" y="5035091"/>
                  <a:pt x="8065393" y="5020735"/>
                  <a:pt x="8060665" y="5038375"/>
                </a:cubicBezTo>
                <a:cubicBezTo>
                  <a:pt x="8062242" y="5032495"/>
                  <a:pt x="8040914" y="5040436"/>
                  <a:pt x="8039339" y="5046316"/>
                </a:cubicBezTo>
                <a:cubicBezTo>
                  <a:pt x="8032105" y="5050682"/>
                  <a:pt x="8034349" y="5064936"/>
                  <a:pt x="8027116" y="5069301"/>
                </a:cubicBezTo>
                <a:cubicBezTo>
                  <a:pt x="8028692" y="5063420"/>
                  <a:pt x="7984054" y="5064066"/>
                  <a:pt x="7984054" y="5064066"/>
                </a:cubicBezTo>
                <a:cubicBezTo>
                  <a:pt x="7978396" y="5062550"/>
                  <a:pt x="8013341" y="5143341"/>
                  <a:pt x="7977787" y="5113857"/>
                </a:cubicBezTo>
                <a:cubicBezTo>
                  <a:pt x="7967105" y="5104692"/>
                  <a:pt x="7961448" y="5103176"/>
                  <a:pt x="7961448" y="5103176"/>
                </a:cubicBezTo>
                <a:cubicBezTo>
                  <a:pt x="7967105" y="5104692"/>
                  <a:pt x="7971186" y="5112088"/>
                  <a:pt x="7953307" y="5133557"/>
                </a:cubicBezTo>
                <a:cubicBezTo>
                  <a:pt x="7929770" y="5153510"/>
                  <a:pt x="7915007" y="5136950"/>
                  <a:pt x="7910281" y="5154590"/>
                </a:cubicBezTo>
                <a:cubicBezTo>
                  <a:pt x="7902785" y="5159935"/>
                  <a:pt x="7918181" y="5170363"/>
                  <a:pt x="7924781" y="5172131"/>
                </a:cubicBezTo>
                <a:cubicBezTo>
                  <a:pt x="7907797" y="5186487"/>
                  <a:pt x="7887411" y="5194682"/>
                  <a:pt x="7877660" y="5204672"/>
                </a:cubicBezTo>
                <a:cubicBezTo>
                  <a:pt x="7870427" y="5209036"/>
                  <a:pt x="7867013" y="5221778"/>
                  <a:pt x="7859781" y="5226143"/>
                </a:cubicBezTo>
                <a:cubicBezTo>
                  <a:pt x="7846890" y="5228991"/>
                  <a:pt x="7821743" y="5228556"/>
                  <a:pt x="7818329" y="5241296"/>
                </a:cubicBezTo>
                <a:cubicBezTo>
                  <a:pt x="7816754" y="5247176"/>
                  <a:pt x="7817421" y="5267313"/>
                  <a:pt x="7817421" y="5267313"/>
                </a:cubicBezTo>
                <a:cubicBezTo>
                  <a:pt x="7783465" y="5277122"/>
                  <a:pt x="7752602" y="5203727"/>
                  <a:pt x="7777808" y="5275606"/>
                </a:cubicBezTo>
                <a:cubicBezTo>
                  <a:pt x="7778475" y="5295744"/>
                  <a:pt x="7778475" y="5295744"/>
                  <a:pt x="7776900" y="5301622"/>
                </a:cubicBezTo>
                <a:cubicBezTo>
                  <a:pt x="7778475" y="5295744"/>
                  <a:pt x="7758985" y="5296822"/>
                  <a:pt x="7758985" y="5296822"/>
                </a:cubicBezTo>
                <a:cubicBezTo>
                  <a:pt x="7741106" y="5318292"/>
                  <a:pt x="7780982" y="5309018"/>
                  <a:pt x="7764677" y="5324608"/>
                </a:cubicBezTo>
                <a:cubicBezTo>
                  <a:pt x="7757445" y="5328973"/>
                  <a:pt x="7748601" y="5312948"/>
                  <a:pt x="7742944" y="5311432"/>
                </a:cubicBezTo>
                <a:cubicBezTo>
                  <a:pt x="7714383" y="5323737"/>
                  <a:pt x="7752719" y="5346613"/>
                  <a:pt x="7727308" y="5347157"/>
                </a:cubicBezTo>
                <a:cubicBezTo>
                  <a:pt x="7700585" y="5352603"/>
                  <a:pt x="7647762" y="5293281"/>
                  <a:pt x="7627604" y="5274223"/>
                </a:cubicBezTo>
                <a:cubicBezTo>
                  <a:pt x="7626027" y="5280105"/>
                  <a:pt x="7575710" y="5234059"/>
                  <a:pt x="7604032" y="5267907"/>
                </a:cubicBezTo>
                <a:cubicBezTo>
                  <a:pt x="7622615" y="5292845"/>
                  <a:pt x="7533328" y="5230057"/>
                  <a:pt x="7500913" y="5207714"/>
                </a:cubicBezTo>
                <a:cubicBezTo>
                  <a:pt x="7392137" y="5146005"/>
                  <a:pt x="7232172" y="5090538"/>
                  <a:pt x="7114587" y="5039074"/>
                </a:cubicBezTo>
                <a:cubicBezTo>
                  <a:pt x="7019185" y="4997228"/>
                  <a:pt x="6926846" y="4956204"/>
                  <a:pt x="6838639" y="4917207"/>
                </a:cubicBezTo>
                <a:lnTo>
                  <a:pt x="6704843" y="4858764"/>
                </a:lnTo>
                <a:lnTo>
                  <a:pt x="6679068" y="4863996"/>
                </a:lnTo>
                <a:lnTo>
                  <a:pt x="6798204" y="4918191"/>
                </a:lnTo>
                <a:cubicBezTo>
                  <a:pt x="6920600" y="4972914"/>
                  <a:pt x="7048294" y="5028137"/>
                  <a:pt x="7177795" y="5082270"/>
                </a:cubicBezTo>
                <a:cubicBezTo>
                  <a:pt x="7238496" y="5112190"/>
                  <a:pt x="7311719" y="5144415"/>
                  <a:pt x="7374258" y="5167475"/>
                </a:cubicBezTo>
                <a:cubicBezTo>
                  <a:pt x="7447479" y="5199699"/>
                  <a:pt x="7515414" y="5225257"/>
                  <a:pt x="7556255" y="5261409"/>
                </a:cubicBezTo>
                <a:cubicBezTo>
                  <a:pt x="7575470" y="5280213"/>
                  <a:pt x="7586820" y="5309513"/>
                  <a:pt x="7601583" y="5326075"/>
                </a:cubicBezTo>
                <a:cubicBezTo>
                  <a:pt x="7615141" y="5343362"/>
                  <a:pt x="7664791" y="5369272"/>
                  <a:pt x="7669541" y="5396805"/>
                </a:cubicBezTo>
                <a:cubicBezTo>
                  <a:pt x="7665722" y="5388428"/>
                  <a:pt x="7655743" y="5425669"/>
                  <a:pt x="7657581" y="5418810"/>
                </a:cubicBezTo>
                <a:cubicBezTo>
                  <a:pt x="7650086" y="5424154"/>
                  <a:pt x="7643760" y="5402501"/>
                  <a:pt x="7634008" y="5412494"/>
                </a:cubicBezTo>
                <a:cubicBezTo>
                  <a:pt x="7610472" y="5432447"/>
                  <a:pt x="7630630" y="5451503"/>
                  <a:pt x="7622454" y="5455616"/>
                </a:cubicBezTo>
                <a:cubicBezTo>
                  <a:pt x="7593259" y="5474053"/>
                  <a:pt x="7611379" y="5406431"/>
                  <a:pt x="7584417" y="5458027"/>
                </a:cubicBezTo>
                <a:lnTo>
                  <a:pt x="7575346" y="5469253"/>
                </a:lnTo>
                <a:cubicBezTo>
                  <a:pt x="7582578" y="5464888"/>
                  <a:pt x="7538883" y="5465786"/>
                  <a:pt x="7531651" y="5470151"/>
                </a:cubicBezTo>
                <a:cubicBezTo>
                  <a:pt x="7512828" y="5491367"/>
                  <a:pt x="7529167" y="5502047"/>
                  <a:pt x="7503089" y="5482456"/>
                </a:cubicBezTo>
                <a:cubicBezTo>
                  <a:pt x="7459359" y="5457082"/>
                  <a:pt x="7510345" y="5523263"/>
                  <a:pt x="7499961" y="5539389"/>
                </a:cubicBezTo>
                <a:cubicBezTo>
                  <a:pt x="7480243" y="5567719"/>
                  <a:pt x="7416093" y="5524269"/>
                  <a:pt x="7407284" y="5534514"/>
                </a:cubicBezTo>
                <a:cubicBezTo>
                  <a:pt x="7407284" y="5534514"/>
                  <a:pt x="7490039" y="5648073"/>
                  <a:pt x="7416150" y="5595713"/>
                </a:cubicBezTo>
                <a:cubicBezTo>
                  <a:pt x="7410493" y="5594198"/>
                  <a:pt x="7352942" y="5552517"/>
                  <a:pt x="7340685" y="5549233"/>
                </a:cubicBezTo>
                <a:lnTo>
                  <a:pt x="7341353" y="5569370"/>
                </a:lnTo>
                <a:cubicBezTo>
                  <a:pt x="7321230" y="5576581"/>
                  <a:pt x="7292909" y="5542732"/>
                  <a:pt x="7286344" y="5567234"/>
                </a:cubicBezTo>
                <a:cubicBezTo>
                  <a:pt x="7279779" y="5591734"/>
                  <a:pt x="7386013" y="5613898"/>
                  <a:pt x="7358418" y="5671629"/>
                </a:cubicBezTo>
                <a:cubicBezTo>
                  <a:pt x="7344620" y="5700493"/>
                  <a:pt x="7348644" y="5636446"/>
                  <a:pt x="7311274" y="5658997"/>
                </a:cubicBezTo>
                <a:cubicBezTo>
                  <a:pt x="7311274" y="5658997"/>
                  <a:pt x="7346218" y="5739788"/>
                  <a:pt x="7307249" y="5723044"/>
                </a:cubicBezTo>
                <a:cubicBezTo>
                  <a:pt x="7310446" y="5801632"/>
                  <a:pt x="7108303" y="5669737"/>
                  <a:pt x="7191023" y="5757027"/>
                </a:cubicBezTo>
                <a:cubicBezTo>
                  <a:pt x="7221183" y="5784015"/>
                  <a:pt x="7201705" y="5766192"/>
                  <a:pt x="7188540" y="5788924"/>
                </a:cubicBezTo>
                <a:cubicBezTo>
                  <a:pt x="7188540" y="5788924"/>
                  <a:pt x="7197647" y="5803969"/>
                  <a:pt x="7188838" y="5814214"/>
                </a:cubicBezTo>
                <a:cubicBezTo>
                  <a:pt x="7178824" y="5825187"/>
                  <a:pt x="7160277" y="5826518"/>
                  <a:pt x="7149630" y="5843624"/>
                </a:cubicBezTo>
                <a:cubicBezTo>
                  <a:pt x="7146479" y="5855384"/>
                  <a:pt x="7169108" y="5861448"/>
                  <a:pt x="7145571" y="5881402"/>
                </a:cubicBezTo>
                <a:cubicBezTo>
                  <a:pt x="7154642" y="5870176"/>
                  <a:pt x="7112259" y="5866173"/>
                  <a:pt x="7105660" y="5864405"/>
                </a:cubicBezTo>
                <a:cubicBezTo>
                  <a:pt x="7112259" y="5866173"/>
                  <a:pt x="7111616" y="5891210"/>
                  <a:pt x="7102543" y="5902435"/>
                </a:cubicBezTo>
                <a:cubicBezTo>
                  <a:pt x="7092793" y="5912427"/>
                  <a:pt x="7086205" y="5891755"/>
                  <a:pt x="7066082" y="5898967"/>
                </a:cubicBezTo>
                <a:cubicBezTo>
                  <a:pt x="7078973" y="5896119"/>
                  <a:pt x="7032794" y="5928913"/>
                  <a:pt x="7032794" y="5928913"/>
                </a:cubicBezTo>
                <a:cubicBezTo>
                  <a:pt x="7033461" y="5949050"/>
                  <a:pt x="7078995" y="5941292"/>
                  <a:pt x="7072429" y="5965794"/>
                </a:cubicBezTo>
                <a:cubicBezTo>
                  <a:pt x="7070854" y="5971674"/>
                  <a:pt x="7040694" y="5944686"/>
                  <a:pt x="7027805" y="5947534"/>
                </a:cubicBezTo>
                <a:cubicBezTo>
                  <a:pt x="7033461" y="5949050"/>
                  <a:pt x="7044811" y="5978352"/>
                  <a:pt x="7035060" y="5988344"/>
                </a:cubicBezTo>
                <a:cubicBezTo>
                  <a:pt x="7030069" y="6006964"/>
                  <a:pt x="6998598" y="5984875"/>
                  <a:pt x="6987951" y="6001981"/>
                </a:cubicBezTo>
                <a:cubicBezTo>
                  <a:pt x="6983223" y="6019621"/>
                  <a:pt x="7017180" y="6009812"/>
                  <a:pt x="7005221" y="6031818"/>
                </a:cubicBezTo>
                <a:cubicBezTo>
                  <a:pt x="7005221" y="6031818"/>
                  <a:pt x="6982317" y="6045639"/>
                  <a:pt x="6976659" y="6044123"/>
                </a:cubicBezTo>
                <a:cubicBezTo>
                  <a:pt x="6967588" y="6055348"/>
                  <a:pt x="6958745" y="6039323"/>
                  <a:pt x="6955331" y="6052063"/>
                </a:cubicBezTo>
                <a:cubicBezTo>
                  <a:pt x="6948098" y="6056427"/>
                  <a:pt x="6956261" y="6071220"/>
                  <a:pt x="6954685" y="6077100"/>
                </a:cubicBezTo>
                <a:cubicBezTo>
                  <a:pt x="6947191" y="6082445"/>
                  <a:pt x="6937714" y="6072553"/>
                  <a:pt x="6930218" y="6077897"/>
                </a:cubicBezTo>
                <a:cubicBezTo>
                  <a:pt x="6914811" y="6086373"/>
                  <a:pt x="6894687" y="6093586"/>
                  <a:pt x="6877440" y="6108922"/>
                </a:cubicBezTo>
                <a:cubicBezTo>
                  <a:pt x="6852327" y="6134756"/>
                  <a:pt x="6868631" y="6119167"/>
                  <a:pt x="6841646" y="6125592"/>
                </a:cubicBezTo>
                <a:cubicBezTo>
                  <a:pt x="6781647" y="6142078"/>
                  <a:pt x="6720003" y="6111905"/>
                  <a:pt x="6639548" y="6084044"/>
                </a:cubicBezTo>
                <a:cubicBezTo>
                  <a:pt x="6479582" y="6028577"/>
                  <a:pt x="6309197" y="5962965"/>
                  <a:pt x="6151702" y="5894504"/>
                </a:cubicBezTo>
                <a:cubicBezTo>
                  <a:pt x="6055851" y="5856216"/>
                  <a:pt x="5950250" y="5827920"/>
                  <a:pt x="5881385" y="5783208"/>
                </a:cubicBezTo>
                <a:cubicBezTo>
                  <a:pt x="5853731" y="5769495"/>
                  <a:pt x="5835149" y="5744558"/>
                  <a:pt x="5809072" y="5724966"/>
                </a:cubicBezTo>
                <a:lnTo>
                  <a:pt x="5798676" y="5719839"/>
                </a:lnTo>
                <a:lnTo>
                  <a:pt x="5794653" y="5720493"/>
                </a:lnTo>
                <a:cubicBezTo>
                  <a:pt x="5787709" y="5721591"/>
                  <a:pt x="5782637" y="5722322"/>
                  <a:pt x="5781115" y="5722322"/>
                </a:cubicBezTo>
                <a:cubicBezTo>
                  <a:pt x="5761836" y="5734037"/>
                  <a:pt x="5755749" y="5758440"/>
                  <a:pt x="5743574" y="5758440"/>
                </a:cubicBezTo>
                <a:cubicBezTo>
                  <a:pt x="5737486" y="5764296"/>
                  <a:pt x="5712121" y="5758440"/>
                  <a:pt x="5692843" y="5758439"/>
                </a:cubicBezTo>
                <a:cubicBezTo>
                  <a:pt x="5673566" y="5764297"/>
                  <a:pt x="5649215" y="5782843"/>
                  <a:pt x="5636023" y="5782844"/>
                </a:cubicBezTo>
                <a:cubicBezTo>
                  <a:pt x="5598482" y="5794557"/>
                  <a:pt x="5560941" y="5776987"/>
                  <a:pt x="5547753" y="5794557"/>
                </a:cubicBezTo>
                <a:cubicBezTo>
                  <a:pt x="5541665" y="5807247"/>
                  <a:pt x="5580220" y="5892170"/>
                  <a:pt x="5598483" y="5928287"/>
                </a:cubicBezTo>
                <a:cubicBezTo>
                  <a:pt x="5617761" y="5970260"/>
                  <a:pt x="5629937" y="5994664"/>
                  <a:pt x="5642111" y="6042495"/>
                </a:cubicBezTo>
                <a:cubicBezTo>
                  <a:pt x="5617761" y="6013212"/>
                  <a:pt x="5580220" y="5928287"/>
                  <a:pt x="5547753" y="5885337"/>
                </a:cubicBezTo>
                <a:cubicBezTo>
                  <a:pt x="5516299" y="5843363"/>
                  <a:pt x="5547753" y="5903883"/>
                  <a:pt x="5554855" y="5915598"/>
                </a:cubicBezTo>
                <a:cubicBezTo>
                  <a:pt x="5623850" y="6030782"/>
                  <a:pt x="5673566" y="6157680"/>
                  <a:pt x="5718207" y="6278719"/>
                </a:cubicBezTo>
                <a:cubicBezTo>
                  <a:pt x="5761836" y="6399761"/>
                  <a:pt x="5824744" y="6526658"/>
                  <a:pt x="5875475" y="6654532"/>
                </a:cubicBezTo>
                <a:cubicBezTo>
                  <a:pt x="5925191" y="6793143"/>
                  <a:pt x="5982010" y="6926874"/>
                  <a:pt x="6019550" y="7047913"/>
                </a:cubicBezTo>
                <a:cubicBezTo>
                  <a:pt x="5988098" y="6980561"/>
                  <a:pt x="5957658" y="6902470"/>
                  <a:pt x="5932293" y="6829260"/>
                </a:cubicBezTo>
                <a:lnTo>
                  <a:pt x="5900841" y="6757025"/>
                </a:lnTo>
                <a:cubicBezTo>
                  <a:pt x="5887649" y="6757026"/>
                  <a:pt x="5906926" y="6817545"/>
                  <a:pt x="5913014" y="6829259"/>
                </a:cubicBezTo>
                <a:cubicBezTo>
                  <a:pt x="5969834" y="6993250"/>
                  <a:pt x="6058104" y="7174812"/>
                  <a:pt x="6095647" y="7325136"/>
                </a:cubicBezTo>
                <a:cubicBezTo>
                  <a:pt x="6026653" y="7192381"/>
                  <a:pt x="5975922" y="7011797"/>
                  <a:pt x="5913014" y="6872210"/>
                </a:cubicBezTo>
                <a:cubicBezTo>
                  <a:pt x="5932293" y="6914184"/>
                  <a:pt x="5900841" y="6836092"/>
                  <a:pt x="5893737" y="6841949"/>
                </a:cubicBezTo>
                <a:cubicBezTo>
                  <a:pt x="5881562" y="6853662"/>
                  <a:pt x="5906927" y="6872209"/>
                  <a:pt x="5906927" y="6872209"/>
                </a:cubicBezTo>
                <a:cubicBezTo>
                  <a:pt x="5969834" y="7047914"/>
                  <a:pt x="6032740" y="7209952"/>
                  <a:pt x="6083471" y="7372966"/>
                </a:cubicBezTo>
                <a:cubicBezTo>
                  <a:pt x="6064192" y="7342706"/>
                  <a:pt x="6051004" y="7306589"/>
                  <a:pt x="6038827" y="7264615"/>
                </a:cubicBezTo>
                <a:cubicBezTo>
                  <a:pt x="6032739" y="7246069"/>
                  <a:pt x="6001288" y="7150408"/>
                  <a:pt x="5995199" y="7150407"/>
                </a:cubicBezTo>
                <a:cubicBezTo>
                  <a:pt x="5975922" y="7150408"/>
                  <a:pt x="6013462" y="7246068"/>
                  <a:pt x="6013462" y="7234355"/>
                </a:cubicBezTo>
                <a:cubicBezTo>
                  <a:pt x="6019550" y="7258760"/>
                  <a:pt x="6044916" y="7300733"/>
                  <a:pt x="6044916" y="7319280"/>
                </a:cubicBezTo>
                <a:cubicBezTo>
                  <a:pt x="6038827" y="7336850"/>
                  <a:pt x="6007375" y="7251927"/>
                  <a:pt x="6007375" y="7251927"/>
                </a:cubicBezTo>
                <a:cubicBezTo>
                  <a:pt x="5950557" y="7089888"/>
                  <a:pt x="5893737" y="6950300"/>
                  <a:pt x="5844021" y="6817545"/>
                </a:cubicBezTo>
                <a:cubicBezTo>
                  <a:pt x="5837933" y="6805833"/>
                  <a:pt x="5787201" y="6648674"/>
                  <a:pt x="5767924" y="6654531"/>
                </a:cubicBezTo>
                <a:cubicBezTo>
                  <a:pt x="5755748" y="6660389"/>
                  <a:pt x="5799379" y="6762882"/>
                  <a:pt x="5775028" y="6678935"/>
                </a:cubicBezTo>
                <a:cubicBezTo>
                  <a:pt x="5818656" y="6805832"/>
                  <a:pt x="5862285" y="6914183"/>
                  <a:pt x="5906927" y="7035225"/>
                </a:cubicBezTo>
                <a:cubicBezTo>
                  <a:pt x="5906927" y="7041080"/>
                  <a:pt x="5963745" y="7156265"/>
                  <a:pt x="5957658" y="7168955"/>
                </a:cubicBezTo>
                <a:cubicBezTo>
                  <a:pt x="5938379" y="7180667"/>
                  <a:pt x="5919103" y="7095744"/>
                  <a:pt x="5919103" y="7095744"/>
                </a:cubicBezTo>
                <a:cubicBezTo>
                  <a:pt x="5856197" y="6938586"/>
                  <a:pt x="5818656" y="6853662"/>
                  <a:pt x="5761836" y="6702363"/>
                </a:cubicBezTo>
                <a:cubicBezTo>
                  <a:pt x="5755748" y="6690649"/>
                  <a:pt x="5706033" y="6545205"/>
                  <a:pt x="5692843" y="6551061"/>
                </a:cubicBezTo>
                <a:cubicBezTo>
                  <a:pt x="5686754" y="6563751"/>
                  <a:pt x="5743574" y="6672102"/>
                  <a:pt x="5737486" y="6660388"/>
                </a:cubicBezTo>
                <a:cubicBezTo>
                  <a:pt x="5749663" y="6702363"/>
                  <a:pt x="5761836" y="6726765"/>
                  <a:pt x="5775028" y="6775571"/>
                </a:cubicBezTo>
                <a:cubicBezTo>
                  <a:pt x="5737486" y="6715052"/>
                  <a:pt x="5724296" y="6641841"/>
                  <a:pt x="5692843" y="6581321"/>
                </a:cubicBezTo>
                <a:cubicBezTo>
                  <a:pt x="5686754" y="6563751"/>
                  <a:pt x="5667478" y="6551061"/>
                  <a:pt x="5655302" y="6526658"/>
                </a:cubicBezTo>
                <a:cubicBezTo>
                  <a:pt x="5617761" y="6467113"/>
                  <a:pt x="5586308" y="6369501"/>
                  <a:pt x="5554854" y="6308980"/>
                </a:cubicBezTo>
                <a:cubicBezTo>
                  <a:pt x="5567030" y="6327527"/>
                  <a:pt x="5541665" y="6278720"/>
                  <a:pt x="5535576" y="6278720"/>
                </a:cubicBezTo>
                <a:cubicBezTo>
                  <a:pt x="5516299" y="6278719"/>
                  <a:pt x="5554855" y="6333383"/>
                  <a:pt x="5554855" y="6339240"/>
                </a:cubicBezTo>
                <a:cubicBezTo>
                  <a:pt x="5623849" y="6503231"/>
                  <a:pt x="5692843" y="6660389"/>
                  <a:pt x="5743574" y="6817546"/>
                </a:cubicBezTo>
                <a:cubicBezTo>
                  <a:pt x="5667478" y="6678934"/>
                  <a:pt x="5649215" y="6557894"/>
                  <a:pt x="5573118" y="6424163"/>
                </a:cubicBezTo>
                <a:cubicBezTo>
                  <a:pt x="5580220" y="6424163"/>
                  <a:pt x="5516299" y="6339240"/>
                  <a:pt x="5535576" y="6388046"/>
                </a:cubicBezTo>
                <a:cubicBezTo>
                  <a:pt x="5604571" y="6557895"/>
                  <a:pt x="5667478" y="6702363"/>
                  <a:pt x="5724296" y="6859519"/>
                </a:cubicBezTo>
                <a:cubicBezTo>
                  <a:pt x="5737486" y="6896612"/>
                  <a:pt x="5761836" y="6987394"/>
                  <a:pt x="5724296" y="6908326"/>
                </a:cubicBezTo>
                <a:cubicBezTo>
                  <a:pt x="5680667" y="6811689"/>
                  <a:pt x="5629937" y="6708218"/>
                  <a:pt x="5586308" y="6599867"/>
                </a:cubicBezTo>
                <a:cubicBezTo>
                  <a:pt x="5573118" y="6569607"/>
                  <a:pt x="5523403" y="6460281"/>
                  <a:pt x="5554855" y="6551061"/>
                </a:cubicBezTo>
                <a:cubicBezTo>
                  <a:pt x="5617761" y="6720908"/>
                  <a:pt x="5706033" y="6914183"/>
                  <a:pt x="5761836" y="7065483"/>
                </a:cubicBezTo>
                <a:cubicBezTo>
                  <a:pt x="5781115" y="7120148"/>
                  <a:pt x="5818656" y="7198238"/>
                  <a:pt x="5831844" y="7258760"/>
                </a:cubicBezTo>
                <a:cubicBezTo>
                  <a:pt x="5837933" y="7289019"/>
                  <a:pt x="5831845" y="7319279"/>
                  <a:pt x="5837933" y="7330993"/>
                </a:cubicBezTo>
                <a:cubicBezTo>
                  <a:pt x="5844020" y="7372967"/>
                  <a:pt x="5875475" y="7421774"/>
                  <a:pt x="5881562" y="7470579"/>
                </a:cubicBezTo>
                <a:cubicBezTo>
                  <a:pt x="5881562" y="7488151"/>
                  <a:pt x="5875475" y="7500840"/>
                  <a:pt x="5881562" y="7512553"/>
                </a:cubicBezTo>
                <a:cubicBezTo>
                  <a:pt x="5881562" y="7531100"/>
                  <a:pt x="5893737" y="7567217"/>
                  <a:pt x="5906927" y="7597477"/>
                </a:cubicBezTo>
                <a:cubicBezTo>
                  <a:pt x="5919103" y="7633594"/>
                  <a:pt x="5944469" y="7705829"/>
                  <a:pt x="5925190" y="7681425"/>
                </a:cubicBezTo>
                <a:cubicBezTo>
                  <a:pt x="5906927" y="7663855"/>
                  <a:pt x="5893737" y="7615048"/>
                  <a:pt x="5887649" y="7597478"/>
                </a:cubicBezTo>
                <a:cubicBezTo>
                  <a:pt x="5831845" y="7488150"/>
                  <a:pt x="5919103" y="7754635"/>
                  <a:pt x="5887649" y="7657999"/>
                </a:cubicBezTo>
                <a:cubicBezTo>
                  <a:pt x="5862285" y="7603335"/>
                  <a:pt x="5844021" y="7531100"/>
                  <a:pt x="5824744" y="7476436"/>
                </a:cubicBezTo>
                <a:cubicBezTo>
                  <a:pt x="5806480" y="7427630"/>
                  <a:pt x="5806480" y="7470580"/>
                  <a:pt x="5812567" y="7494007"/>
                </a:cubicBezTo>
                <a:cubicBezTo>
                  <a:pt x="5824744" y="7542814"/>
                  <a:pt x="5824744" y="7548672"/>
                  <a:pt x="5831845" y="7584787"/>
                </a:cubicBezTo>
                <a:cubicBezTo>
                  <a:pt x="5837932" y="7633595"/>
                  <a:pt x="5887649" y="7718519"/>
                  <a:pt x="5875475" y="7730232"/>
                </a:cubicBezTo>
                <a:cubicBezTo>
                  <a:pt x="5869387" y="7736088"/>
                  <a:pt x="5837933" y="7652142"/>
                  <a:pt x="5844021" y="7657998"/>
                </a:cubicBezTo>
                <a:cubicBezTo>
                  <a:pt x="5837933" y="7639451"/>
                  <a:pt x="5812567" y="7578931"/>
                  <a:pt x="5806480" y="7584787"/>
                </a:cubicBezTo>
                <a:cubicBezTo>
                  <a:pt x="5799379" y="7591620"/>
                  <a:pt x="5824743" y="7675568"/>
                  <a:pt x="5831845" y="7694115"/>
                </a:cubicBezTo>
                <a:cubicBezTo>
                  <a:pt x="5831845" y="7705828"/>
                  <a:pt x="5875475" y="7790753"/>
                  <a:pt x="5862285" y="7802466"/>
                </a:cubicBezTo>
                <a:cubicBezTo>
                  <a:pt x="5856197" y="7802465"/>
                  <a:pt x="5818656" y="7688258"/>
                  <a:pt x="5824744" y="7694116"/>
                </a:cubicBezTo>
                <a:cubicBezTo>
                  <a:pt x="5812567" y="7688258"/>
                  <a:pt x="5793291" y="7699971"/>
                  <a:pt x="5806480" y="7712661"/>
                </a:cubicBezTo>
                <a:cubicBezTo>
                  <a:pt x="5787201" y="7694116"/>
                  <a:pt x="5806480" y="7718519"/>
                  <a:pt x="5793291" y="7681424"/>
                </a:cubicBezTo>
                <a:cubicBezTo>
                  <a:pt x="5775028" y="7633595"/>
                  <a:pt x="5775028" y="7669712"/>
                  <a:pt x="5775028" y="7669712"/>
                </a:cubicBezTo>
                <a:cubicBezTo>
                  <a:pt x="5775028" y="7694116"/>
                  <a:pt x="5799379" y="7748778"/>
                  <a:pt x="5799379" y="7760492"/>
                </a:cubicBezTo>
                <a:cubicBezTo>
                  <a:pt x="5799379" y="7760492"/>
                  <a:pt x="5787201" y="7766349"/>
                  <a:pt x="5775028" y="7773181"/>
                </a:cubicBezTo>
                <a:cubicBezTo>
                  <a:pt x="5775028" y="7766348"/>
                  <a:pt x="5775027" y="7760493"/>
                  <a:pt x="5775027" y="7760493"/>
                </a:cubicBezTo>
                <a:cubicBezTo>
                  <a:pt x="5761836" y="7773182"/>
                  <a:pt x="5767924" y="7773182"/>
                  <a:pt x="5775028" y="7773181"/>
                </a:cubicBezTo>
                <a:cubicBezTo>
                  <a:pt x="5781115" y="7790752"/>
                  <a:pt x="5793291" y="7821013"/>
                  <a:pt x="5793291" y="7821013"/>
                </a:cubicBezTo>
                <a:cubicBezTo>
                  <a:pt x="5781115" y="7839558"/>
                  <a:pt x="5775028" y="7796609"/>
                  <a:pt x="5775028" y="7796609"/>
                </a:cubicBezTo>
                <a:cubicBezTo>
                  <a:pt x="5761836" y="7779039"/>
                  <a:pt x="5718208" y="7712662"/>
                  <a:pt x="5724296" y="7712662"/>
                </a:cubicBezTo>
                <a:cubicBezTo>
                  <a:pt x="5706033" y="7718518"/>
                  <a:pt x="5730384" y="7754636"/>
                  <a:pt x="5743574" y="7790753"/>
                </a:cubicBezTo>
                <a:cubicBezTo>
                  <a:pt x="5749663" y="7815156"/>
                  <a:pt x="5781115" y="7917650"/>
                  <a:pt x="5749663" y="7863963"/>
                </a:cubicBezTo>
                <a:cubicBezTo>
                  <a:pt x="5737486" y="7839558"/>
                  <a:pt x="5730383" y="7815156"/>
                  <a:pt x="5718209" y="7784895"/>
                </a:cubicBezTo>
                <a:cubicBezTo>
                  <a:pt x="5673566" y="7669711"/>
                  <a:pt x="5661389" y="7657998"/>
                  <a:pt x="5623850" y="7554528"/>
                </a:cubicBezTo>
                <a:cubicBezTo>
                  <a:pt x="5617761" y="7542814"/>
                  <a:pt x="5580220" y="7433486"/>
                  <a:pt x="5586308" y="7482294"/>
                </a:cubicBezTo>
                <a:cubicBezTo>
                  <a:pt x="5592395" y="7518410"/>
                  <a:pt x="5629937" y="7591620"/>
                  <a:pt x="5636023" y="7615048"/>
                </a:cubicBezTo>
                <a:cubicBezTo>
                  <a:pt x="5661389" y="7694115"/>
                  <a:pt x="5680667" y="7779039"/>
                  <a:pt x="5692843" y="7845416"/>
                </a:cubicBezTo>
                <a:cubicBezTo>
                  <a:pt x="5712121" y="7911793"/>
                  <a:pt x="5667478" y="7790753"/>
                  <a:pt x="5655302" y="7796609"/>
                </a:cubicBezTo>
                <a:cubicBezTo>
                  <a:pt x="5642111" y="7796610"/>
                  <a:pt x="5712121" y="7996716"/>
                  <a:pt x="5673566" y="7936196"/>
                </a:cubicBezTo>
                <a:cubicBezTo>
                  <a:pt x="5667478" y="7917651"/>
                  <a:pt x="5623850" y="7802465"/>
                  <a:pt x="5611673" y="7802466"/>
                </a:cubicBezTo>
                <a:cubicBezTo>
                  <a:pt x="5604571" y="7802465"/>
                  <a:pt x="5586308" y="7845415"/>
                  <a:pt x="5586308" y="7839559"/>
                </a:cubicBezTo>
                <a:cubicBezTo>
                  <a:pt x="5586308" y="7845415"/>
                  <a:pt x="5586308" y="7851273"/>
                  <a:pt x="5586308" y="7857129"/>
                </a:cubicBezTo>
                <a:cubicBezTo>
                  <a:pt x="5573118" y="7839559"/>
                  <a:pt x="5547753" y="7760493"/>
                  <a:pt x="5560941" y="7826870"/>
                </a:cubicBezTo>
                <a:cubicBezTo>
                  <a:pt x="5580220" y="7900079"/>
                  <a:pt x="5547753" y="7802466"/>
                  <a:pt x="5535576" y="7766349"/>
                </a:cubicBezTo>
                <a:cubicBezTo>
                  <a:pt x="5460495" y="7548672"/>
                  <a:pt x="5378311" y="7312446"/>
                  <a:pt x="5296126" y="7138695"/>
                </a:cubicBezTo>
                <a:cubicBezTo>
                  <a:pt x="5315405" y="7209952"/>
                  <a:pt x="5352946" y="7300733"/>
                  <a:pt x="5384398" y="7391514"/>
                </a:cubicBezTo>
                <a:cubicBezTo>
                  <a:pt x="5421940" y="7488150"/>
                  <a:pt x="5447305" y="7578931"/>
                  <a:pt x="5466583" y="7669711"/>
                </a:cubicBezTo>
                <a:cubicBezTo>
                  <a:pt x="5472670" y="7688259"/>
                  <a:pt x="5529489" y="7821013"/>
                  <a:pt x="5516299" y="7833702"/>
                </a:cubicBezTo>
                <a:cubicBezTo>
                  <a:pt x="5523403" y="7826869"/>
                  <a:pt x="5478759" y="7754635"/>
                  <a:pt x="5478759" y="7766348"/>
                </a:cubicBezTo>
                <a:cubicBezTo>
                  <a:pt x="5478759" y="7833702"/>
                  <a:pt x="5516299" y="7900079"/>
                  <a:pt x="5529489" y="7966457"/>
                </a:cubicBezTo>
                <a:cubicBezTo>
                  <a:pt x="5554855" y="8063094"/>
                  <a:pt x="5510211" y="7966456"/>
                  <a:pt x="5504124" y="7966457"/>
                </a:cubicBezTo>
                <a:cubicBezTo>
                  <a:pt x="5498037" y="7966456"/>
                  <a:pt x="5529489" y="8063094"/>
                  <a:pt x="5529489" y="8087498"/>
                </a:cubicBezTo>
                <a:cubicBezTo>
                  <a:pt x="5510211" y="8057237"/>
                  <a:pt x="5516299" y="8038690"/>
                  <a:pt x="5498037" y="7996716"/>
                </a:cubicBezTo>
                <a:cubicBezTo>
                  <a:pt x="5498037" y="7996716"/>
                  <a:pt x="5472671" y="7905937"/>
                  <a:pt x="5466583" y="7905936"/>
                </a:cubicBezTo>
                <a:lnTo>
                  <a:pt x="5460495" y="7978170"/>
                </a:lnTo>
                <a:cubicBezTo>
                  <a:pt x="5454407" y="7978169"/>
                  <a:pt x="5366137" y="7742921"/>
                  <a:pt x="5397590" y="7857129"/>
                </a:cubicBezTo>
                <a:cubicBezTo>
                  <a:pt x="5421940" y="7923506"/>
                  <a:pt x="5435130" y="7978170"/>
                  <a:pt x="5441217" y="8038691"/>
                </a:cubicBezTo>
                <a:cubicBezTo>
                  <a:pt x="5447305" y="8081641"/>
                  <a:pt x="5472671" y="8106043"/>
                  <a:pt x="5472671" y="8153874"/>
                </a:cubicBezTo>
                <a:cubicBezTo>
                  <a:pt x="5441217" y="8148018"/>
                  <a:pt x="5441217" y="8032834"/>
                  <a:pt x="5421940" y="8021120"/>
                </a:cubicBezTo>
                <a:cubicBezTo>
                  <a:pt x="5421940" y="8014288"/>
                  <a:pt x="5390486" y="8021120"/>
                  <a:pt x="5390486" y="8026977"/>
                </a:cubicBezTo>
                <a:cubicBezTo>
                  <a:pt x="5372225" y="7990859"/>
                  <a:pt x="5378311" y="7947910"/>
                  <a:pt x="5360047" y="7917651"/>
                </a:cubicBezTo>
                <a:cubicBezTo>
                  <a:pt x="5352946" y="7905937"/>
                  <a:pt x="5346858" y="7905936"/>
                  <a:pt x="5334682" y="7900079"/>
                </a:cubicBezTo>
                <a:cubicBezTo>
                  <a:pt x="5309317" y="7875677"/>
                  <a:pt x="5303230" y="7833703"/>
                  <a:pt x="5290039" y="7796609"/>
                </a:cubicBezTo>
                <a:cubicBezTo>
                  <a:pt x="5258585" y="7718518"/>
                  <a:pt x="5246412" y="7645308"/>
                  <a:pt x="5208869" y="7573074"/>
                </a:cubicBezTo>
                <a:cubicBezTo>
                  <a:pt x="5202783" y="7512554"/>
                  <a:pt x="5170315" y="7524267"/>
                  <a:pt x="5208869" y="7573074"/>
                </a:cubicBezTo>
                <a:cubicBezTo>
                  <a:pt x="5227133" y="7663854"/>
                  <a:pt x="5252498" y="7724376"/>
                  <a:pt x="5271777" y="7815155"/>
                </a:cubicBezTo>
                <a:cubicBezTo>
                  <a:pt x="5271777" y="7839559"/>
                  <a:pt x="5290039" y="7881533"/>
                  <a:pt x="5309317" y="7936197"/>
                </a:cubicBezTo>
                <a:cubicBezTo>
                  <a:pt x="5315405" y="7966457"/>
                  <a:pt x="5372225" y="8117756"/>
                  <a:pt x="5321493" y="8032833"/>
                </a:cubicBezTo>
                <a:cubicBezTo>
                  <a:pt x="5315405" y="8014288"/>
                  <a:pt x="5283952" y="7936197"/>
                  <a:pt x="5277864" y="7923507"/>
                </a:cubicBezTo>
                <a:cubicBezTo>
                  <a:pt x="5271777" y="7917651"/>
                  <a:pt x="5258585" y="7917650"/>
                  <a:pt x="5258585" y="7917650"/>
                </a:cubicBezTo>
                <a:cubicBezTo>
                  <a:pt x="5240324" y="7887389"/>
                  <a:pt x="5234235" y="7851272"/>
                  <a:pt x="5227133" y="7821012"/>
                </a:cubicBezTo>
                <a:cubicBezTo>
                  <a:pt x="5214957" y="7796609"/>
                  <a:pt x="5208869" y="7736089"/>
                  <a:pt x="5189592" y="7730233"/>
                </a:cubicBezTo>
                <a:cubicBezTo>
                  <a:pt x="5170315" y="7724376"/>
                  <a:pt x="5208869" y="7773181"/>
                  <a:pt x="5189592" y="7754635"/>
                </a:cubicBezTo>
                <a:cubicBezTo>
                  <a:pt x="5164227" y="7730233"/>
                  <a:pt x="5132772" y="7652142"/>
                  <a:pt x="5164227" y="7748779"/>
                </a:cubicBezTo>
                <a:cubicBezTo>
                  <a:pt x="5183504" y="7821012"/>
                  <a:pt x="5202783" y="7851272"/>
                  <a:pt x="5214957" y="7936197"/>
                </a:cubicBezTo>
                <a:cubicBezTo>
                  <a:pt x="5195681" y="7917651"/>
                  <a:pt x="5158139" y="7809298"/>
                  <a:pt x="5145964" y="7784895"/>
                </a:cubicBezTo>
                <a:cubicBezTo>
                  <a:pt x="5114511" y="7742922"/>
                  <a:pt x="5132773" y="7784896"/>
                  <a:pt x="5139876" y="7815156"/>
                </a:cubicBezTo>
                <a:cubicBezTo>
                  <a:pt x="5076970" y="7699972"/>
                  <a:pt x="5057692" y="7573073"/>
                  <a:pt x="5000873" y="7457891"/>
                </a:cubicBezTo>
                <a:cubicBezTo>
                  <a:pt x="4925792" y="7300732"/>
                  <a:pt x="4868973" y="7144552"/>
                  <a:pt x="4793891" y="6987393"/>
                </a:cubicBezTo>
                <a:cubicBezTo>
                  <a:pt x="4799979" y="6962990"/>
                  <a:pt x="4774613" y="6987394"/>
                  <a:pt x="4793891" y="6987393"/>
                </a:cubicBezTo>
                <a:cubicBezTo>
                  <a:pt x="4825344" y="7114291"/>
                  <a:pt x="4888251" y="7215809"/>
                  <a:pt x="4918689" y="7342706"/>
                </a:cubicBezTo>
                <a:cubicBezTo>
                  <a:pt x="4881147" y="7276330"/>
                  <a:pt x="4856797" y="7204094"/>
                  <a:pt x="4825344" y="7132838"/>
                </a:cubicBezTo>
                <a:cubicBezTo>
                  <a:pt x="4799979" y="7078174"/>
                  <a:pt x="4812154" y="7126005"/>
                  <a:pt x="4818242" y="7150407"/>
                </a:cubicBezTo>
                <a:cubicBezTo>
                  <a:pt x="4918689" y="7403226"/>
                  <a:pt x="5020151" y="7645308"/>
                  <a:pt x="5095233" y="7905937"/>
                </a:cubicBezTo>
                <a:cubicBezTo>
                  <a:pt x="5101321" y="7930340"/>
                  <a:pt x="5152051" y="8038691"/>
                  <a:pt x="5139876" y="8057238"/>
                </a:cubicBezTo>
                <a:cubicBezTo>
                  <a:pt x="5132773" y="8057237"/>
                  <a:pt x="5126686" y="8044547"/>
                  <a:pt x="5126686" y="8044547"/>
                </a:cubicBezTo>
                <a:cubicBezTo>
                  <a:pt x="5101321" y="7985004"/>
                  <a:pt x="5089145" y="7930340"/>
                  <a:pt x="5076970" y="7887390"/>
                </a:cubicBezTo>
                <a:cubicBezTo>
                  <a:pt x="5057691" y="7845416"/>
                  <a:pt x="5044502" y="7766348"/>
                  <a:pt x="5020151" y="7736089"/>
                </a:cubicBezTo>
                <a:cubicBezTo>
                  <a:pt x="5014063" y="7730232"/>
                  <a:pt x="5000873" y="7730233"/>
                  <a:pt x="5000873" y="7724375"/>
                </a:cubicBezTo>
                <a:cubicBezTo>
                  <a:pt x="4988698" y="7699971"/>
                  <a:pt x="4969421" y="7621881"/>
                  <a:pt x="4951157" y="7597478"/>
                </a:cubicBezTo>
                <a:cubicBezTo>
                  <a:pt x="4944055" y="7584787"/>
                  <a:pt x="4925792" y="7584787"/>
                  <a:pt x="4925792" y="7584787"/>
                </a:cubicBezTo>
                <a:cubicBezTo>
                  <a:pt x="4925792" y="7584787"/>
                  <a:pt x="4924016" y="7581860"/>
                  <a:pt x="4922242" y="7577345"/>
                </a:cubicBezTo>
                <a:lnTo>
                  <a:pt x="4920680" y="7569889"/>
                </a:lnTo>
                <a:lnTo>
                  <a:pt x="4922684" y="7573699"/>
                </a:lnTo>
                <a:cubicBezTo>
                  <a:pt x="4928771" y="7584911"/>
                  <a:pt x="4924016" y="7574294"/>
                  <a:pt x="4918689" y="7560384"/>
                </a:cubicBezTo>
                <a:cubicBezTo>
                  <a:pt x="4906513" y="7548672"/>
                  <a:pt x="4894339" y="7531100"/>
                  <a:pt x="4894339" y="7531100"/>
                </a:cubicBezTo>
                <a:cubicBezTo>
                  <a:pt x="4875060" y="7536957"/>
                  <a:pt x="4937967" y="7609191"/>
                  <a:pt x="4944055" y="7663854"/>
                </a:cubicBezTo>
                <a:cubicBezTo>
                  <a:pt x="4944055" y="7669712"/>
                  <a:pt x="4937967" y="7688258"/>
                  <a:pt x="4937967" y="7694116"/>
                </a:cubicBezTo>
                <a:cubicBezTo>
                  <a:pt x="4944055" y="7730232"/>
                  <a:pt x="4957244" y="7773181"/>
                  <a:pt x="4969421" y="7821013"/>
                </a:cubicBezTo>
                <a:cubicBezTo>
                  <a:pt x="4975508" y="7839559"/>
                  <a:pt x="5032326" y="7990860"/>
                  <a:pt x="5032326" y="7996717"/>
                </a:cubicBezTo>
                <a:cubicBezTo>
                  <a:pt x="5026238" y="8002573"/>
                  <a:pt x="5000873" y="7985004"/>
                  <a:pt x="4994786" y="7978170"/>
                </a:cubicBezTo>
                <a:cubicBezTo>
                  <a:pt x="4988698" y="7966457"/>
                  <a:pt x="4951157" y="7857129"/>
                  <a:pt x="4969420" y="7930340"/>
                </a:cubicBezTo>
                <a:cubicBezTo>
                  <a:pt x="4988698" y="8008431"/>
                  <a:pt x="4937967" y="7869820"/>
                  <a:pt x="4931879" y="7851273"/>
                </a:cubicBezTo>
                <a:cubicBezTo>
                  <a:pt x="4912601" y="7802465"/>
                  <a:pt x="4894339" y="7760493"/>
                  <a:pt x="4888251" y="7742921"/>
                </a:cubicBezTo>
                <a:cubicBezTo>
                  <a:pt x="4806066" y="7548671"/>
                  <a:pt x="4743161" y="7379799"/>
                  <a:pt x="4668079" y="7204094"/>
                </a:cubicBezTo>
                <a:cubicBezTo>
                  <a:pt x="4660976" y="7186524"/>
                  <a:pt x="4636625" y="7095745"/>
                  <a:pt x="4623435" y="7095745"/>
                </a:cubicBezTo>
                <a:cubicBezTo>
                  <a:pt x="4611259" y="7095745"/>
                  <a:pt x="4642713" y="7162121"/>
                  <a:pt x="4642713" y="7168955"/>
                </a:cubicBezTo>
                <a:cubicBezTo>
                  <a:pt x="4699530" y="7300733"/>
                  <a:pt x="4743161" y="7415917"/>
                  <a:pt x="4786789" y="7536958"/>
                </a:cubicBezTo>
                <a:cubicBezTo>
                  <a:pt x="4799979" y="7573073"/>
                  <a:pt x="4843608" y="7657998"/>
                  <a:pt x="4843608" y="7688258"/>
                </a:cubicBezTo>
                <a:cubicBezTo>
                  <a:pt x="4843608" y="7699971"/>
                  <a:pt x="4825344" y="7699971"/>
                  <a:pt x="4818243" y="7718518"/>
                </a:cubicBezTo>
                <a:cubicBezTo>
                  <a:pt x="4812154" y="7742922"/>
                  <a:pt x="4825344" y="7754636"/>
                  <a:pt x="4837519" y="7790753"/>
                </a:cubicBezTo>
                <a:cubicBezTo>
                  <a:pt x="4843608" y="7821013"/>
                  <a:pt x="4843608" y="7845415"/>
                  <a:pt x="4849695" y="7863963"/>
                </a:cubicBezTo>
                <a:cubicBezTo>
                  <a:pt x="4875060" y="7942052"/>
                  <a:pt x="4900425" y="8008430"/>
                  <a:pt x="4925792" y="8093354"/>
                </a:cubicBezTo>
                <a:cubicBezTo>
                  <a:pt x="4925792" y="8093354"/>
                  <a:pt x="4963332" y="8159730"/>
                  <a:pt x="4951157" y="8165589"/>
                </a:cubicBezTo>
                <a:cubicBezTo>
                  <a:pt x="4947607" y="8169004"/>
                  <a:pt x="4937967" y="8148017"/>
                  <a:pt x="4930865" y="8130691"/>
                </a:cubicBezTo>
                <a:lnTo>
                  <a:pt x="4925677" y="8117347"/>
                </a:lnTo>
                <a:lnTo>
                  <a:pt x="4911396" y="8066266"/>
                </a:lnTo>
                <a:cubicBezTo>
                  <a:pt x="4896938" y="8010443"/>
                  <a:pt x="4881910" y="7946934"/>
                  <a:pt x="4862885" y="7923506"/>
                </a:cubicBezTo>
                <a:cubicBezTo>
                  <a:pt x="4856797" y="7911793"/>
                  <a:pt x="4843608" y="7911793"/>
                  <a:pt x="4837519" y="7905936"/>
                </a:cubicBezTo>
                <a:cubicBezTo>
                  <a:pt x="4831431" y="7893246"/>
                  <a:pt x="4825344" y="7863962"/>
                  <a:pt x="4812154" y="7839559"/>
                </a:cubicBezTo>
                <a:cubicBezTo>
                  <a:pt x="4806066" y="7821012"/>
                  <a:pt x="4768526" y="7736088"/>
                  <a:pt x="4780701" y="7796610"/>
                </a:cubicBezTo>
                <a:cubicBezTo>
                  <a:pt x="4786789" y="7833702"/>
                  <a:pt x="4812154" y="7875676"/>
                  <a:pt x="4818243" y="7893246"/>
                </a:cubicBezTo>
                <a:cubicBezTo>
                  <a:pt x="4825343" y="7911793"/>
                  <a:pt x="4818243" y="7930340"/>
                  <a:pt x="4818243" y="7936197"/>
                </a:cubicBezTo>
                <a:cubicBezTo>
                  <a:pt x="4825344" y="7947909"/>
                  <a:pt x="4831431" y="7954744"/>
                  <a:pt x="4837519" y="7972313"/>
                </a:cubicBezTo>
                <a:cubicBezTo>
                  <a:pt x="4837519" y="7978170"/>
                  <a:pt x="4837519" y="8002573"/>
                  <a:pt x="4837519" y="8014287"/>
                </a:cubicBezTo>
                <a:cubicBezTo>
                  <a:pt x="4843608" y="8026978"/>
                  <a:pt x="4856797" y="8075783"/>
                  <a:pt x="4868973" y="8117757"/>
                </a:cubicBezTo>
                <a:cubicBezTo>
                  <a:pt x="4881147" y="8159730"/>
                  <a:pt x="4912601" y="8263202"/>
                  <a:pt x="4881147" y="8189991"/>
                </a:cubicBezTo>
                <a:cubicBezTo>
                  <a:pt x="4849695" y="8123614"/>
                  <a:pt x="4831431" y="8038690"/>
                  <a:pt x="4806066" y="7972313"/>
                </a:cubicBezTo>
                <a:cubicBezTo>
                  <a:pt x="4786789" y="7911792"/>
                  <a:pt x="4755337" y="7851273"/>
                  <a:pt x="4730985" y="7790753"/>
                </a:cubicBezTo>
                <a:cubicBezTo>
                  <a:pt x="4723882" y="7773182"/>
                  <a:pt x="4699531" y="7712662"/>
                  <a:pt x="4705619" y="7742922"/>
                </a:cubicBezTo>
                <a:cubicBezTo>
                  <a:pt x="4730985" y="7821013"/>
                  <a:pt x="4762438" y="7893247"/>
                  <a:pt x="4786789" y="7966457"/>
                </a:cubicBezTo>
                <a:cubicBezTo>
                  <a:pt x="4806066" y="8008430"/>
                  <a:pt x="4831431" y="8075783"/>
                  <a:pt x="4793891" y="8032834"/>
                </a:cubicBezTo>
                <a:cubicBezTo>
                  <a:pt x="4768525" y="7996717"/>
                  <a:pt x="4755337" y="7947909"/>
                  <a:pt x="4737073" y="7911793"/>
                </a:cubicBezTo>
                <a:cubicBezTo>
                  <a:pt x="4636625" y="7657999"/>
                  <a:pt x="4529075" y="7385656"/>
                  <a:pt x="4428628" y="7138695"/>
                </a:cubicBezTo>
                <a:lnTo>
                  <a:pt x="4380689" y="7031854"/>
                </a:lnTo>
                <a:lnTo>
                  <a:pt x="4374859" y="7070427"/>
                </a:lnTo>
                <a:lnTo>
                  <a:pt x="4373690" y="7075119"/>
                </a:lnTo>
                <a:lnTo>
                  <a:pt x="4455516" y="7266201"/>
                </a:lnTo>
                <a:cubicBezTo>
                  <a:pt x="4496354" y="7367354"/>
                  <a:pt x="4535671" y="7470091"/>
                  <a:pt x="4573718" y="7573074"/>
                </a:cubicBezTo>
                <a:cubicBezTo>
                  <a:pt x="4585894" y="7609191"/>
                  <a:pt x="4617348" y="7694115"/>
                  <a:pt x="4591981" y="7663855"/>
                </a:cubicBezTo>
                <a:cubicBezTo>
                  <a:pt x="4573719" y="7633594"/>
                  <a:pt x="4554441" y="7554527"/>
                  <a:pt x="4548353" y="7542814"/>
                </a:cubicBezTo>
                <a:cubicBezTo>
                  <a:pt x="4482149" y="7402250"/>
                  <a:pt x="4433638" y="7272120"/>
                  <a:pt x="4371143" y="7121536"/>
                </a:cubicBezTo>
                <a:lnTo>
                  <a:pt x="4365430" y="7108277"/>
                </a:lnTo>
                <a:lnTo>
                  <a:pt x="4362762" y="7118990"/>
                </a:lnTo>
                <a:lnTo>
                  <a:pt x="4352040" y="7149333"/>
                </a:lnTo>
                <a:lnTo>
                  <a:pt x="4430910" y="7346367"/>
                </a:lnTo>
                <a:cubicBezTo>
                  <a:pt x="4461602" y="7423482"/>
                  <a:pt x="4491535" y="7503769"/>
                  <a:pt x="4516901" y="7591620"/>
                </a:cubicBezTo>
                <a:cubicBezTo>
                  <a:pt x="4485447" y="7515971"/>
                  <a:pt x="4450696" y="7432755"/>
                  <a:pt x="4415946" y="7348808"/>
                </a:cubicBezTo>
                <a:lnTo>
                  <a:pt x="4343896" y="7172379"/>
                </a:lnTo>
                <a:lnTo>
                  <a:pt x="4343532" y="7173410"/>
                </a:lnTo>
                <a:lnTo>
                  <a:pt x="4343678" y="7171850"/>
                </a:lnTo>
                <a:lnTo>
                  <a:pt x="4325498" y="7127329"/>
                </a:lnTo>
                <a:lnTo>
                  <a:pt x="4324252" y="7131436"/>
                </a:lnTo>
                <a:lnTo>
                  <a:pt x="4324482" y="7124841"/>
                </a:lnTo>
                <a:lnTo>
                  <a:pt x="4314991" y="7101601"/>
                </a:lnTo>
                <a:cubicBezTo>
                  <a:pt x="4311947" y="7095745"/>
                  <a:pt x="4306494" y="7082627"/>
                  <a:pt x="4299835" y="7066247"/>
                </a:cubicBezTo>
                <a:lnTo>
                  <a:pt x="4294262" y="7052568"/>
                </a:lnTo>
                <a:lnTo>
                  <a:pt x="4290498" y="7075932"/>
                </a:lnTo>
                <a:lnTo>
                  <a:pt x="4319301" y="7134931"/>
                </a:lnTo>
                <a:lnTo>
                  <a:pt x="4324252" y="7131436"/>
                </a:lnTo>
                <a:lnTo>
                  <a:pt x="4323820" y="7144191"/>
                </a:lnTo>
                <a:lnTo>
                  <a:pt x="4328926" y="7154647"/>
                </a:lnTo>
                <a:cubicBezTo>
                  <a:pt x="4393371" y="7300062"/>
                  <a:pt x="4442833" y="7451790"/>
                  <a:pt x="4485447" y="7597477"/>
                </a:cubicBezTo>
                <a:cubicBezTo>
                  <a:pt x="4435224" y="7488639"/>
                  <a:pt x="4388044" y="7378335"/>
                  <a:pt x="4339976" y="7267300"/>
                </a:cubicBezTo>
                <a:lnTo>
                  <a:pt x="4310893" y="7202773"/>
                </a:lnTo>
                <a:lnTo>
                  <a:pt x="4309783" y="7234693"/>
                </a:lnTo>
                <a:lnTo>
                  <a:pt x="4330305" y="7279837"/>
                </a:lnTo>
                <a:cubicBezTo>
                  <a:pt x="4369400" y="7371930"/>
                  <a:pt x="4406306" y="7465455"/>
                  <a:pt x="4440803" y="7560384"/>
                </a:cubicBezTo>
                <a:cubicBezTo>
                  <a:pt x="4466169" y="7633594"/>
                  <a:pt x="4503710" y="7718518"/>
                  <a:pt x="4497622" y="7773181"/>
                </a:cubicBezTo>
                <a:cubicBezTo>
                  <a:pt x="4503709" y="7809298"/>
                  <a:pt x="4510812" y="7809299"/>
                  <a:pt x="4516901" y="7826869"/>
                </a:cubicBezTo>
                <a:cubicBezTo>
                  <a:pt x="4535163" y="7869819"/>
                  <a:pt x="4542266" y="7905936"/>
                  <a:pt x="4516901" y="7863962"/>
                </a:cubicBezTo>
                <a:cubicBezTo>
                  <a:pt x="4479359" y="7784895"/>
                  <a:pt x="4460080" y="7742922"/>
                  <a:pt x="4434716" y="7669711"/>
                </a:cubicBezTo>
                <a:cubicBezTo>
                  <a:pt x="4384493" y="7551599"/>
                  <a:pt x="4340610" y="7441296"/>
                  <a:pt x="4295079" y="7331114"/>
                </a:cubicBezTo>
                <a:lnTo>
                  <a:pt x="4261263" y="7251459"/>
                </a:lnTo>
                <a:lnTo>
                  <a:pt x="4256621" y="7277909"/>
                </a:lnTo>
                <a:lnTo>
                  <a:pt x="4265909" y="7299757"/>
                </a:lnTo>
                <a:cubicBezTo>
                  <a:pt x="4312201" y="7412988"/>
                  <a:pt x="4356082" y="7527684"/>
                  <a:pt x="4397175" y="7633594"/>
                </a:cubicBezTo>
                <a:cubicBezTo>
                  <a:pt x="4409350" y="7669712"/>
                  <a:pt x="4428628" y="7718519"/>
                  <a:pt x="4434716" y="7736089"/>
                </a:cubicBezTo>
                <a:cubicBezTo>
                  <a:pt x="4434715" y="7760492"/>
                  <a:pt x="4422541" y="7742922"/>
                  <a:pt x="4422541" y="7760492"/>
                </a:cubicBezTo>
                <a:cubicBezTo>
                  <a:pt x="4422541" y="7760492"/>
                  <a:pt x="4422541" y="7790752"/>
                  <a:pt x="4428628" y="7790753"/>
                </a:cubicBezTo>
                <a:cubicBezTo>
                  <a:pt x="4422541" y="7790752"/>
                  <a:pt x="4391088" y="7730233"/>
                  <a:pt x="4365721" y="7675569"/>
                </a:cubicBezTo>
                <a:cubicBezTo>
                  <a:pt x="4365722" y="7669711"/>
                  <a:pt x="4365722" y="7669711"/>
                  <a:pt x="4371810" y="7669712"/>
                </a:cubicBezTo>
                <a:cubicBezTo>
                  <a:pt x="4365722" y="7669711"/>
                  <a:pt x="4403263" y="7742921"/>
                  <a:pt x="4416453" y="7760493"/>
                </a:cubicBezTo>
                <a:cubicBezTo>
                  <a:pt x="4290640" y="7500840"/>
                  <a:pt x="4322094" y="7578931"/>
                  <a:pt x="4365721" y="7675569"/>
                </a:cubicBezTo>
                <a:lnTo>
                  <a:pt x="4362109" y="7682328"/>
                </a:lnTo>
                <a:lnTo>
                  <a:pt x="4341577" y="7648634"/>
                </a:lnTo>
                <a:cubicBezTo>
                  <a:pt x="4320889" y="7606263"/>
                  <a:pt x="4308904" y="7556480"/>
                  <a:pt x="4290640" y="7506698"/>
                </a:cubicBezTo>
                <a:lnTo>
                  <a:pt x="4236666" y="7386953"/>
                </a:lnTo>
                <a:lnTo>
                  <a:pt x="4235887" y="7390721"/>
                </a:lnTo>
                <a:cubicBezTo>
                  <a:pt x="4229942" y="7418176"/>
                  <a:pt x="4223403" y="7443342"/>
                  <a:pt x="4226672" y="7401398"/>
                </a:cubicBezTo>
                <a:lnTo>
                  <a:pt x="4229558" y="7371182"/>
                </a:lnTo>
                <a:lnTo>
                  <a:pt x="4219557" y="7348996"/>
                </a:lnTo>
                <a:lnTo>
                  <a:pt x="4207636" y="7397858"/>
                </a:lnTo>
                <a:cubicBezTo>
                  <a:pt x="4203450" y="7417138"/>
                  <a:pt x="4199962" y="7435256"/>
                  <a:pt x="4198440" y="7445750"/>
                </a:cubicBezTo>
                <a:cubicBezTo>
                  <a:pt x="4185252" y="7524818"/>
                  <a:pt x="4153798" y="7718093"/>
                  <a:pt x="4141623" y="7814730"/>
                </a:cubicBezTo>
                <a:cubicBezTo>
                  <a:pt x="4141623" y="7839133"/>
                  <a:pt x="4141623" y="7881106"/>
                  <a:pt x="4141623" y="7905511"/>
                </a:cubicBezTo>
                <a:cubicBezTo>
                  <a:pt x="4141623" y="7918200"/>
                  <a:pt x="4153798" y="7918200"/>
                  <a:pt x="4153798" y="7924057"/>
                </a:cubicBezTo>
                <a:cubicBezTo>
                  <a:pt x="4160902" y="7929913"/>
                  <a:pt x="4147710" y="7941628"/>
                  <a:pt x="4147710" y="7954316"/>
                </a:cubicBezTo>
                <a:cubicBezTo>
                  <a:pt x="4153798" y="7954317"/>
                  <a:pt x="4166988" y="7996291"/>
                  <a:pt x="4160902" y="8002147"/>
                </a:cubicBezTo>
                <a:cubicBezTo>
                  <a:pt x="4173075" y="8002148"/>
                  <a:pt x="4185252" y="7971888"/>
                  <a:pt x="4192354" y="7984577"/>
                </a:cubicBezTo>
                <a:cubicBezTo>
                  <a:pt x="4198440" y="7990435"/>
                  <a:pt x="4153798" y="8045097"/>
                  <a:pt x="4185252" y="8038264"/>
                </a:cubicBezTo>
                <a:cubicBezTo>
                  <a:pt x="4199710" y="8033873"/>
                  <a:pt x="4203326" y="7992143"/>
                  <a:pt x="4206796" y="7961256"/>
                </a:cubicBezTo>
                <a:lnTo>
                  <a:pt x="4210545" y="7936261"/>
                </a:lnTo>
                <a:lnTo>
                  <a:pt x="4211124" y="7935038"/>
                </a:lnTo>
                <a:cubicBezTo>
                  <a:pt x="4215943" y="7926742"/>
                  <a:pt x="4223808" y="7917713"/>
                  <a:pt x="4229894" y="7929914"/>
                </a:cubicBezTo>
                <a:cubicBezTo>
                  <a:pt x="4235982" y="7941627"/>
                  <a:pt x="4204529" y="8069501"/>
                  <a:pt x="4242070" y="7984577"/>
                </a:cubicBezTo>
                <a:cubicBezTo>
                  <a:pt x="4267436" y="7935771"/>
                  <a:pt x="4255260" y="7984577"/>
                  <a:pt x="4242070" y="8020694"/>
                </a:cubicBezTo>
                <a:cubicBezTo>
                  <a:pt x="4229894" y="8069501"/>
                  <a:pt x="4242070" y="8026552"/>
                  <a:pt x="4229894" y="8081215"/>
                </a:cubicBezTo>
                <a:cubicBezTo>
                  <a:pt x="4210616" y="8081215"/>
                  <a:pt x="4235982" y="8105617"/>
                  <a:pt x="4229894" y="8081215"/>
                </a:cubicBezTo>
                <a:cubicBezTo>
                  <a:pt x="4229894" y="8087070"/>
                  <a:pt x="4286714" y="7990435"/>
                  <a:pt x="4298888" y="8008981"/>
                </a:cubicBezTo>
                <a:cubicBezTo>
                  <a:pt x="4311065" y="8020694"/>
                  <a:pt x="4267436" y="8099762"/>
                  <a:pt x="4273522" y="8117331"/>
                </a:cubicBezTo>
                <a:cubicBezTo>
                  <a:pt x="4273522" y="8111475"/>
                  <a:pt x="4298889" y="8111474"/>
                  <a:pt x="4304977" y="8111475"/>
                </a:cubicBezTo>
                <a:cubicBezTo>
                  <a:pt x="4304977" y="8117332"/>
                  <a:pt x="4304976" y="8130022"/>
                  <a:pt x="4311065" y="8135878"/>
                </a:cubicBezTo>
                <a:cubicBezTo>
                  <a:pt x="4316391" y="8140270"/>
                  <a:pt x="4324571" y="8130937"/>
                  <a:pt x="4330897" y="8128878"/>
                </a:cubicBezTo>
                <a:lnTo>
                  <a:pt x="4335785" y="8129888"/>
                </a:lnTo>
                <a:lnTo>
                  <a:pt x="4337826" y="8133696"/>
                </a:lnTo>
                <a:cubicBezTo>
                  <a:pt x="4344103" y="8144541"/>
                  <a:pt x="4361795" y="8171996"/>
                  <a:pt x="4361795" y="8171996"/>
                </a:cubicBezTo>
                <a:cubicBezTo>
                  <a:pt x="4361795" y="8183709"/>
                  <a:pt x="4330342" y="8244228"/>
                  <a:pt x="4324253" y="8256920"/>
                </a:cubicBezTo>
                <a:cubicBezTo>
                  <a:pt x="4318166" y="8262776"/>
                  <a:pt x="4324253" y="8293036"/>
                  <a:pt x="4311065" y="8298893"/>
                </a:cubicBezTo>
                <a:lnTo>
                  <a:pt x="4279610" y="8317439"/>
                </a:lnTo>
                <a:cubicBezTo>
                  <a:pt x="4273522" y="8317439"/>
                  <a:pt x="4255260" y="8298892"/>
                  <a:pt x="4242070" y="8304749"/>
                </a:cubicBezTo>
                <a:cubicBezTo>
                  <a:pt x="4217719" y="8304750"/>
                  <a:pt x="4235981" y="8317439"/>
                  <a:pt x="4217719" y="8317439"/>
                </a:cubicBezTo>
                <a:cubicBezTo>
                  <a:pt x="4223807" y="8317439"/>
                  <a:pt x="4210617" y="8298893"/>
                  <a:pt x="4204529" y="8298892"/>
                </a:cubicBezTo>
                <a:cubicBezTo>
                  <a:pt x="4198440" y="8293036"/>
                  <a:pt x="4185252" y="8298893"/>
                  <a:pt x="4179163" y="8293036"/>
                </a:cubicBezTo>
                <a:cubicBezTo>
                  <a:pt x="4185252" y="8293035"/>
                  <a:pt x="4173075" y="8250085"/>
                  <a:pt x="4173075" y="8250085"/>
                </a:cubicBezTo>
                <a:cubicBezTo>
                  <a:pt x="4173075" y="8244229"/>
                  <a:pt x="4104082" y="8298893"/>
                  <a:pt x="4123358" y="8256920"/>
                </a:cubicBezTo>
                <a:cubicBezTo>
                  <a:pt x="4129446" y="8244229"/>
                  <a:pt x="4129447" y="8238373"/>
                  <a:pt x="4129447" y="8238373"/>
                </a:cubicBezTo>
                <a:cubicBezTo>
                  <a:pt x="4129446" y="8244229"/>
                  <a:pt x="4123359" y="8250086"/>
                  <a:pt x="4097993" y="8238373"/>
                </a:cubicBezTo>
                <a:cubicBezTo>
                  <a:pt x="4072629" y="8220801"/>
                  <a:pt x="4084804" y="8202255"/>
                  <a:pt x="4066542" y="8202256"/>
                </a:cubicBezTo>
                <a:cubicBezTo>
                  <a:pt x="4059438" y="8196399"/>
                  <a:pt x="4053350" y="8213969"/>
                  <a:pt x="4053351" y="8220802"/>
                </a:cubicBezTo>
                <a:cubicBezTo>
                  <a:pt x="4035089" y="8208113"/>
                  <a:pt x="4021897" y="8190542"/>
                  <a:pt x="4009724" y="8183708"/>
                </a:cubicBezTo>
                <a:cubicBezTo>
                  <a:pt x="4003636" y="8177852"/>
                  <a:pt x="3990445" y="8177852"/>
                  <a:pt x="3984357" y="8171996"/>
                </a:cubicBezTo>
                <a:cubicBezTo>
                  <a:pt x="3978269" y="8160282"/>
                  <a:pt x="3972181" y="8135879"/>
                  <a:pt x="3958992" y="8135878"/>
                </a:cubicBezTo>
                <a:cubicBezTo>
                  <a:pt x="3952904" y="8135878"/>
                  <a:pt x="3933626" y="8141734"/>
                  <a:pt x="3933626" y="8141734"/>
                </a:cubicBezTo>
                <a:cubicBezTo>
                  <a:pt x="3915363" y="8111475"/>
                  <a:pt x="3978269" y="8062668"/>
                  <a:pt x="3915363" y="8105618"/>
                </a:cubicBezTo>
                <a:cubicBezTo>
                  <a:pt x="3896084" y="8111475"/>
                  <a:pt x="3896084" y="8111475"/>
                  <a:pt x="3889998" y="8111474"/>
                </a:cubicBezTo>
                <a:cubicBezTo>
                  <a:pt x="3896084" y="8111475"/>
                  <a:pt x="3889998" y="8092928"/>
                  <a:pt x="3889998" y="8092928"/>
                </a:cubicBezTo>
                <a:cubicBezTo>
                  <a:pt x="3864632" y="8081214"/>
                  <a:pt x="3883910" y="8117332"/>
                  <a:pt x="3864632" y="8105618"/>
                </a:cubicBezTo>
                <a:cubicBezTo>
                  <a:pt x="3858544" y="8099761"/>
                  <a:pt x="3871734" y="8087071"/>
                  <a:pt x="3871734" y="8081214"/>
                </a:cubicBezTo>
                <a:cubicBezTo>
                  <a:pt x="3852456" y="8056811"/>
                  <a:pt x="3840282" y="8099762"/>
                  <a:pt x="3833180" y="8075357"/>
                </a:cubicBezTo>
                <a:cubicBezTo>
                  <a:pt x="3821003" y="8050954"/>
                  <a:pt x="3864632" y="7984577"/>
                  <a:pt x="3877823" y="7960175"/>
                </a:cubicBezTo>
                <a:cubicBezTo>
                  <a:pt x="3871734" y="7960174"/>
                  <a:pt x="3903188" y="7899654"/>
                  <a:pt x="3877823" y="7935770"/>
                </a:cubicBezTo>
                <a:cubicBezTo>
                  <a:pt x="3858544" y="7960174"/>
                  <a:pt x="3896084" y="7857680"/>
                  <a:pt x="3909276" y="7820586"/>
                </a:cubicBezTo>
                <a:cubicBezTo>
                  <a:pt x="3940729" y="7699545"/>
                  <a:pt x="3952904" y="7530675"/>
                  <a:pt x="3972181" y="7403777"/>
                </a:cubicBezTo>
                <a:cubicBezTo>
                  <a:pt x="3987909" y="7300794"/>
                  <a:pt x="4003636" y="7200985"/>
                  <a:pt x="4018475" y="7105690"/>
                </a:cubicBezTo>
                <a:lnTo>
                  <a:pt x="4040297" y="6961327"/>
                </a:lnTo>
                <a:lnTo>
                  <a:pt x="4028573" y="6937784"/>
                </a:lnTo>
                <a:lnTo>
                  <a:pt x="4007059" y="7066888"/>
                </a:lnTo>
                <a:cubicBezTo>
                  <a:pt x="3985879" y="7199277"/>
                  <a:pt x="3965587" y="7336912"/>
                  <a:pt x="3946816" y="7476010"/>
                </a:cubicBezTo>
                <a:cubicBezTo>
                  <a:pt x="3933626" y="7542387"/>
                  <a:pt x="3921451" y="7621455"/>
                  <a:pt x="3915363" y="7687832"/>
                </a:cubicBezTo>
                <a:cubicBezTo>
                  <a:pt x="3903188" y="7766898"/>
                  <a:pt x="3896084" y="7839134"/>
                  <a:pt x="3871734" y="7887940"/>
                </a:cubicBezTo>
                <a:cubicBezTo>
                  <a:pt x="3858544" y="7911366"/>
                  <a:pt x="3833180" y="7929913"/>
                  <a:pt x="3821003" y="7948461"/>
                </a:cubicBezTo>
                <a:cubicBezTo>
                  <a:pt x="3807814" y="7966031"/>
                  <a:pt x="3795639" y="8020694"/>
                  <a:pt x="3770272" y="8032408"/>
                </a:cubicBezTo>
                <a:cubicBezTo>
                  <a:pt x="3777375" y="8026552"/>
                  <a:pt x="3738821" y="8026551"/>
                  <a:pt x="3745921" y="8026552"/>
                </a:cubicBezTo>
                <a:cubicBezTo>
                  <a:pt x="3738820" y="8020695"/>
                  <a:pt x="3758098" y="8008981"/>
                  <a:pt x="3745922" y="8002148"/>
                </a:cubicBezTo>
                <a:cubicBezTo>
                  <a:pt x="3720556" y="7984578"/>
                  <a:pt x="3707367" y="8008981"/>
                  <a:pt x="3701278" y="8002148"/>
                </a:cubicBezTo>
                <a:cubicBezTo>
                  <a:pt x="3675913" y="7978720"/>
                  <a:pt x="3745921" y="7978719"/>
                  <a:pt x="3689104" y="7966031"/>
                </a:cubicBezTo>
                <a:lnTo>
                  <a:pt x="3675914" y="7960175"/>
                </a:lnTo>
                <a:cubicBezTo>
                  <a:pt x="3682002" y="7966030"/>
                  <a:pt x="3669825" y="7924056"/>
                  <a:pt x="3663737" y="7918200"/>
                </a:cubicBezTo>
                <a:cubicBezTo>
                  <a:pt x="3638372" y="7905511"/>
                  <a:pt x="3632285" y="7924056"/>
                  <a:pt x="3644459" y="7893796"/>
                </a:cubicBezTo>
                <a:cubicBezTo>
                  <a:pt x="3657650" y="7844989"/>
                  <a:pt x="3606920" y="7911366"/>
                  <a:pt x="3588657" y="7905511"/>
                </a:cubicBezTo>
                <a:cubicBezTo>
                  <a:pt x="3556188" y="7893797"/>
                  <a:pt x="3581554" y="7820587"/>
                  <a:pt x="3569378" y="7814730"/>
                </a:cubicBezTo>
                <a:cubicBezTo>
                  <a:pt x="3569378" y="7814730"/>
                  <a:pt x="3481107" y="7924057"/>
                  <a:pt x="3512559" y="7839133"/>
                </a:cubicBezTo>
                <a:cubicBezTo>
                  <a:pt x="3512559" y="7833277"/>
                  <a:pt x="3537924" y="7766899"/>
                  <a:pt x="3537924" y="7754210"/>
                </a:cubicBezTo>
                <a:lnTo>
                  <a:pt x="3518647" y="7760067"/>
                </a:lnTo>
                <a:cubicBezTo>
                  <a:pt x="3506473" y="7742495"/>
                  <a:pt x="3531839" y="7706379"/>
                  <a:pt x="3506472" y="7706378"/>
                </a:cubicBezTo>
                <a:cubicBezTo>
                  <a:pt x="3481107" y="7706378"/>
                  <a:pt x="3487194" y="7814730"/>
                  <a:pt x="3424288" y="7803016"/>
                </a:cubicBezTo>
                <a:cubicBezTo>
                  <a:pt x="3392836" y="7797160"/>
                  <a:pt x="3455742" y="7784469"/>
                  <a:pt x="3424288" y="7754209"/>
                </a:cubicBezTo>
                <a:cubicBezTo>
                  <a:pt x="3424288" y="7754209"/>
                  <a:pt x="3355294" y="7808873"/>
                  <a:pt x="3361381" y="7766898"/>
                </a:cubicBezTo>
                <a:cubicBezTo>
                  <a:pt x="3286299" y="7790327"/>
                  <a:pt x="3361381" y="7560934"/>
                  <a:pt x="3298475" y="7663428"/>
                </a:cubicBezTo>
                <a:cubicBezTo>
                  <a:pt x="3280212" y="7699545"/>
                  <a:pt x="3292387" y="7676119"/>
                  <a:pt x="3267023" y="7669285"/>
                </a:cubicBezTo>
                <a:cubicBezTo>
                  <a:pt x="3267023" y="7669285"/>
                  <a:pt x="3254847" y="7681976"/>
                  <a:pt x="3242671" y="7676119"/>
                </a:cubicBezTo>
                <a:cubicBezTo>
                  <a:pt x="3229480" y="7669286"/>
                  <a:pt x="3223394" y="7651716"/>
                  <a:pt x="3204115" y="7645859"/>
                </a:cubicBezTo>
                <a:cubicBezTo>
                  <a:pt x="3191941" y="7645858"/>
                  <a:pt x="3191940" y="7669286"/>
                  <a:pt x="3166574" y="7651716"/>
                </a:cubicBezTo>
                <a:cubicBezTo>
                  <a:pt x="3179765" y="7657571"/>
                  <a:pt x="3172662" y="7615598"/>
                  <a:pt x="3172662" y="7608766"/>
                </a:cubicBezTo>
                <a:cubicBezTo>
                  <a:pt x="3172662" y="7615598"/>
                  <a:pt x="3148312" y="7621455"/>
                  <a:pt x="3135122" y="7615598"/>
                </a:cubicBezTo>
                <a:cubicBezTo>
                  <a:pt x="3122946" y="7608765"/>
                  <a:pt x="3141209" y="7597051"/>
                  <a:pt x="3129034" y="7579481"/>
                </a:cubicBezTo>
                <a:cubicBezTo>
                  <a:pt x="3135121" y="7591196"/>
                  <a:pt x="3091494" y="7555079"/>
                  <a:pt x="3091494" y="7555079"/>
                </a:cubicBezTo>
                <a:cubicBezTo>
                  <a:pt x="3072215" y="7560934"/>
                  <a:pt x="3091493" y="7602908"/>
                  <a:pt x="3066127" y="7602908"/>
                </a:cubicBezTo>
                <a:cubicBezTo>
                  <a:pt x="3060040" y="7602909"/>
                  <a:pt x="3078302" y="7566792"/>
                  <a:pt x="3072215" y="7555079"/>
                </a:cubicBezTo>
                <a:cubicBezTo>
                  <a:pt x="3072215" y="7560934"/>
                  <a:pt x="3046849" y="7579481"/>
                  <a:pt x="3034674" y="7572648"/>
                </a:cubicBezTo>
                <a:cubicBezTo>
                  <a:pt x="3015396" y="7572649"/>
                  <a:pt x="3028587" y="7536531"/>
                  <a:pt x="3009309" y="7530674"/>
                </a:cubicBezTo>
                <a:cubicBezTo>
                  <a:pt x="2991046" y="7530674"/>
                  <a:pt x="3009309" y="7560934"/>
                  <a:pt x="2984958" y="7555078"/>
                </a:cubicBezTo>
                <a:cubicBezTo>
                  <a:pt x="2984958" y="7555078"/>
                  <a:pt x="2965679" y="7536532"/>
                  <a:pt x="2965679" y="7530674"/>
                </a:cubicBezTo>
                <a:cubicBezTo>
                  <a:pt x="2952490" y="7524818"/>
                  <a:pt x="2965679" y="7512128"/>
                  <a:pt x="2952490" y="7512128"/>
                </a:cubicBezTo>
                <a:cubicBezTo>
                  <a:pt x="2946403" y="7506270"/>
                  <a:pt x="2934227" y="7517984"/>
                  <a:pt x="2928139" y="7517984"/>
                </a:cubicBezTo>
                <a:cubicBezTo>
                  <a:pt x="2921036" y="7512129"/>
                  <a:pt x="2928139" y="7500415"/>
                  <a:pt x="2921037" y="7494558"/>
                </a:cubicBezTo>
                <a:cubicBezTo>
                  <a:pt x="2908861" y="7481868"/>
                  <a:pt x="2896686" y="7464298"/>
                  <a:pt x="2877409" y="7451608"/>
                </a:cubicBezTo>
                <a:cubicBezTo>
                  <a:pt x="2845956" y="7434036"/>
                  <a:pt x="2865233" y="7445751"/>
                  <a:pt x="2852043" y="7421348"/>
                </a:cubicBezTo>
                <a:cubicBezTo>
                  <a:pt x="2820590" y="7367660"/>
                  <a:pt x="2833780" y="7300306"/>
                  <a:pt x="2839868" y="7215382"/>
                </a:cubicBezTo>
                <a:cubicBezTo>
                  <a:pt x="2845955" y="7130947"/>
                  <a:pt x="2853818" y="7043339"/>
                  <a:pt x="2863331" y="6955609"/>
                </a:cubicBezTo>
                <a:lnTo>
                  <a:pt x="2885890" y="6779419"/>
                </a:lnTo>
                <a:lnTo>
                  <a:pt x="2865052" y="6757694"/>
                </a:lnTo>
                <a:cubicBezTo>
                  <a:pt x="2835090" y="6725605"/>
                  <a:pt x="2805765" y="6693850"/>
                  <a:pt x="2776525" y="6663432"/>
                </a:cubicBezTo>
                <a:cubicBezTo>
                  <a:pt x="2634643" y="6514071"/>
                  <a:pt x="2523304" y="6367642"/>
                  <a:pt x="2387080" y="6219797"/>
                </a:cubicBezTo>
                <a:cubicBezTo>
                  <a:pt x="2262850" y="6076217"/>
                  <a:pt x="2132963" y="5931121"/>
                  <a:pt x="1992658" y="5775880"/>
                </a:cubicBezTo>
                <a:cubicBezTo>
                  <a:pt x="1869359" y="5651457"/>
                  <a:pt x="1758318" y="5530317"/>
                  <a:pt x="1625650" y="5391829"/>
                </a:cubicBezTo>
                <a:cubicBezTo>
                  <a:pt x="1605229" y="5373752"/>
                  <a:pt x="1548586" y="5306055"/>
                  <a:pt x="1619062" y="5371157"/>
                </a:cubicBezTo>
                <a:cubicBezTo>
                  <a:pt x="1647646" y="5404025"/>
                  <a:pt x="1681624" y="5439390"/>
                  <a:pt x="1712464" y="5467612"/>
                </a:cubicBezTo>
                <a:cubicBezTo>
                  <a:pt x="1766863" y="5521053"/>
                  <a:pt x="1797285" y="5547061"/>
                  <a:pt x="1847340" y="5594087"/>
                </a:cubicBezTo>
                <a:cubicBezTo>
                  <a:pt x="1926241" y="5673001"/>
                  <a:pt x="2004915" y="5779165"/>
                  <a:pt x="2083553" y="5859059"/>
                </a:cubicBezTo>
                <a:cubicBezTo>
                  <a:pt x="2205277" y="5989363"/>
                  <a:pt x="2321976" y="6112018"/>
                  <a:pt x="2452806" y="6257367"/>
                </a:cubicBezTo>
                <a:cubicBezTo>
                  <a:pt x="2477308" y="6282839"/>
                  <a:pt x="2520129" y="6334229"/>
                  <a:pt x="2560028" y="6370129"/>
                </a:cubicBezTo>
                <a:cubicBezTo>
                  <a:pt x="2596525" y="6399867"/>
                  <a:pt x="2568837" y="6359885"/>
                  <a:pt x="2555017" y="6343577"/>
                </a:cubicBezTo>
                <a:cubicBezTo>
                  <a:pt x="2526695" y="6309728"/>
                  <a:pt x="2486117" y="6272595"/>
                  <a:pt x="2457795" y="6238746"/>
                </a:cubicBezTo>
                <a:cubicBezTo>
                  <a:pt x="2322884" y="6086000"/>
                  <a:pt x="2195504" y="5954181"/>
                  <a:pt x="2075618" y="5817017"/>
                </a:cubicBezTo>
                <a:cubicBezTo>
                  <a:pt x="1908304" y="5623027"/>
                  <a:pt x="1717453" y="5448991"/>
                  <a:pt x="1543837" y="5278522"/>
                </a:cubicBezTo>
                <a:cubicBezTo>
                  <a:pt x="1460173" y="5190978"/>
                  <a:pt x="1373371" y="5096293"/>
                  <a:pt x="1285627" y="5001353"/>
                </a:cubicBezTo>
                <a:cubicBezTo>
                  <a:pt x="1064844" y="4773079"/>
                  <a:pt x="807635" y="4567606"/>
                  <a:pt x="549744" y="4360901"/>
                </a:cubicBezTo>
                <a:cubicBezTo>
                  <a:pt x="506384" y="4330375"/>
                  <a:pt x="461401" y="4305914"/>
                  <a:pt x="425828" y="4274964"/>
                </a:cubicBezTo>
                <a:lnTo>
                  <a:pt x="398596" y="4246411"/>
                </a:lnTo>
                <a:lnTo>
                  <a:pt x="406060" y="4244671"/>
                </a:lnTo>
                <a:cubicBezTo>
                  <a:pt x="488112" y="4311824"/>
                  <a:pt x="555402" y="4362418"/>
                  <a:pt x="337160" y="4173689"/>
                </a:cubicBezTo>
                <a:cubicBezTo>
                  <a:pt x="350718" y="4190977"/>
                  <a:pt x="411717" y="4246187"/>
                  <a:pt x="413293" y="4240306"/>
                </a:cubicBezTo>
                <a:cubicBezTo>
                  <a:pt x="411717" y="4246187"/>
                  <a:pt x="411717" y="4246187"/>
                  <a:pt x="406060" y="4244671"/>
                </a:cubicBezTo>
                <a:cubicBezTo>
                  <a:pt x="359824" y="4206021"/>
                  <a:pt x="309506" y="4159976"/>
                  <a:pt x="311082" y="4154097"/>
                </a:cubicBezTo>
                <a:cubicBezTo>
                  <a:pt x="309506" y="4159976"/>
                  <a:pt x="338735" y="4167808"/>
                  <a:pt x="338735" y="4167808"/>
                </a:cubicBezTo>
                <a:cubicBezTo>
                  <a:pt x="355708" y="4172356"/>
                  <a:pt x="341886" y="4156048"/>
                  <a:pt x="365459" y="4162364"/>
                </a:cubicBezTo>
                <a:cubicBezTo>
                  <a:pt x="380854" y="4172792"/>
                  <a:pt x="423009" y="4204045"/>
                  <a:pt x="454744" y="4225153"/>
                </a:cubicBezTo>
                <a:cubicBezTo>
                  <a:pt x="638077" y="4359360"/>
                  <a:pt x="852464" y="4513442"/>
                  <a:pt x="1019493" y="4663239"/>
                </a:cubicBezTo>
                <a:cubicBezTo>
                  <a:pt x="1207838" y="4823998"/>
                  <a:pt x="1365413" y="5009076"/>
                  <a:pt x="1543111" y="5186942"/>
                </a:cubicBezTo>
                <a:cubicBezTo>
                  <a:pt x="1548769" y="5188457"/>
                  <a:pt x="1578665" y="5216426"/>
                  <a:pt x="1580241" y="5210546"/>
                </a:cubicBezTo>
                <a:cubicBezTo>
                  <a:pt x="1581817" y="5204665"/>
                  <a:pt x="1526750" y="5131088"/>
                  <a:pt x="1521092" y="5129572"/>
                </a:cubicBezTo>
                <a:cubicBezTo>
                  <a:pt x="1463507" y="5061621"/>
                  <a:pt x="1362873" y="4969530"/>
                  <a:pt x="1308473" y="4916090"/>
                </a:cubicBezTo>
                <a:cubicBezTo>
                  <a:pt x="1199675" y="4809207"/>
                  <a:pt x="1121037" y="4729312"/>
                  <a:pt x="1008144" y="4633937"/>
                </a:cubicBezTo>
                <a:cubicBezTo>
                  <a:pt x="810323" y="4463286"/>
                  <a:pt x="631752" y="4337707"/>
                  <a:pt x="429574" y="4179545"/>
                </a:cubicBezTo>
                <a:cubicBezTo>
                  <a:pt x="365424" y="4136095"/>
                  <a:pt x="329869" y="4106610"/>
                  <a:pt x="263213" y="4049883"/>
                </a:cubicBezTo>
                <a:cubicBezTo>
                  <a:pt x="229234" y="4014519"/>
                  <a:pt x="262282" y="4030727"/>
                  <a:pt x="299042" y="4059483"/>
                </a:cubicBezTo>
                <a:cubicBezTo>
                  <a:pt x="314439" y="4069912"/>
                  <a:pt x="312600" y="4076773"/>
                  <a:pt x="345911" y="4092001"/>
                </a:cubicBezTo>
                <a:cubicBezTo>
                  <a:pt x="400287" y="4100268"/>
                  <a:pt x="472601" y="4158510"/>
                  <a:pt x="536751" y="4201960"/>
                </a:cubicBezTo>
                <a:cubicBezTo>
                  <a:pt x="867816" y="4433523"/>
                  <a:pt x="1167214" y="4696518"/>
                  <a:pt x="1436739" y="4976718"/>
                </a:cubicBezTo>
                <a:cubicBezTo>
                  <a:pt x="1460979" y="5003171"/>
                  <a:pt x="1519460" y="5064008"/>
                  <a:pt x="1553437" y="5099373"/>
                </a:cubicBezTo>
                <a:cubicBezTo>
                  <a:pt x="1590197" y="5128130"/>
                  <a:pt x="1567533" y="5095798"/>
                  <a:pt x="1547113" y="5077721"/>
                </a:cubicBezTo>
                <a:cubicBezTo>
                  <a:pt x="1397068" y="4913569"/>
                  <a:pt x="1250842" y="4757792"/>
                  <a:pt x="1077893" y="4607459"/>
                </a:cubicBezTo>
                <a:cubicBezTo>
                  <a:pt x="889812" y="4445720"/>
                  <a:pt x="696740" y="4302600"/>
                  <a:pt x="512477" y="4149237"/>
                </a:cubicBezTo>
                <a:cubicBezTo>
                  <a:pt x="685403" y="4254396"/>
                  <a:pt x="865550" y="4374092"/>
                  <a:pt x="1019641" y="4519372"/>
                </a:cubicBezTo>
                <a:cubicBezTo>
                  <a:pt x="1024403" y="4528001"/>
                  <a:pt x="1039799" y="4538429"/>
                  <a:pt x="1056138" y="4549109"/>
                </a:cubicBezTo>
                <a:cubicBezTo>
                  <a:pt x="679768" y="4298053"/>
                  <a:pt x="1079732" y="4600599"/>
                  <a:pt x="1085367" y="4556941"/>
                </a:cubicBezTo>
                <a:cubicBezTo>
                  <a:pt x="1088518" y="4545181"/>
                  <a:pt x="966817" y="4460050"/>
                  <a:pt x="947339" y="4442227"/>
                </a:cubicBezTo>
                <a:cubicBezTo>
                  <a:pt x="811817" y="4340789"/>
                  <a:pt x="656138" y="4220293"/>
                  <a:pt x="526275" y="4120371"/>
                </a:cubicBezTo>
                <a:cubicBezTo>
                  <a:pt x="682862" y="4214849"/>
                  <a:pt x="805493" y="4319136"/>
                  <a:pt x="935990" y="4412925"/>
                </a:cubicBezTo>
                <a:cubicBezTo>
                  <a:pt x="938496" y="4426202"/>
                  <a:pt x="950753" y="4429486"/>
                  <a:pt x="962068" y="4432518"/>
                </a:cubicBezTo>
                <a:cubicBezTo>
                  <a:pt x="957318" y="4404984"/>
                  <a:pt x="1035957" y="4484879"/>
                  <a:pt x="1061773" y="4505452"/>
                </a:cubicBezTo>
                <a:cubicBezTo>
                  <a:pt x="1127486" y="4561925"/>
                  <a:pt x="1194143" y="4618650"/>
                  <a:pt x="1252624" y="4679488"/>
                </a:cubicBezTo>
                <a:cubicBezTo>
                  <a:pt x="1301102" y="4732393"/>
                  <a:pt x="1339438" y="4755270"/>
                  <a:pt x="1370265" y="4802396"/>
                </a:cubicBezTo>
                <a:cubicBezTo>
                  <a:pt x="1364608" y="4800880"/>
                  <a:pt x="1357375" y="4805244"/>
                  <a:pt x="1368690" y="4808276"/>
                </a:cubicBezTo>
                <a:lnTo>
                  <a:pt x="1370265" y="4802396"/>
                </a:lnTo>
                <a:cubicBezTo>
                  <a:pt x="1386604" y="4813076"/>
                  <a:pt x="1410843" y="4839528"/>
                  <a:pt x="1446398" y="4869013"/>
                </a:cubicBezTo>
                <a:cubicBezTo>
                  <a:pt x="1472475" y="4888605"/>
                  <a:pt x="1511479" y="4931620"/>
                  <a:pt x="1514630" y="4919858"/>
                </a:cubicBezTo>
                <a:cubicBezTo>
                  <a:pt x="1514630" y="4919858"/>
                  <a:pt x="1467727" y="4861073"/>
                  <a:pt x="1462069" y="4859557"/>
                </a:cubicBezTo>
                <a:cubicBezTo>
                  <a:pt x="1344427" y="4736650"/>
                  <a:pt x="1206365" y="4595665"/>
                  <a:pt x="1078076" y="4489862"/>
                </a:cubicBezTo>
                <a:cubicBezTo>
                  <a:pt x="888156" y="4334983"/>
                  <a:pt x="739744" y="4236394"/>
                  <a:pt x="581560" y="4102623"/>
                </a:cubicBezTo>
                <a:cubicBezTo>
                  <a:pt x="571820" y="4093710"/>
                  <a:pt x="500437" y="4054625"/>
                  <a:pt x="475935" y="4029153"/>
                </a:cubicBezTo>
                <a:cubicBezTo>
                  <a:pt x="453270" y="3996818"/>
                  <a:pt x="527161" y="4049180"/>
                  <a:pt x="558896" y="4070289"/>
                </a:cubicBezTo>
                <a:cubicBezTo>
                  <a:pt x="738146" y="4197100"/>
                  <a:pt x="915142" y="4328558"/>
                  <a:pt x="1078984" y="4463846"/>
                </a:cubicBezTo>
                <a:cubicBezTo>
                  <a:pt x="1272090" y="4633234"/>
                  <a:pt x="1420559" y="4803267"/>
                  <a:pt x="1603247" y="4962512"/>
                </a:cubicBezTo>
                <a:cubicBezTo>
                  <a:pt x="1514835" y="4847436"/>
                  <a:pt x="1409188" y="4728791"/>
                  <a:pt x="1298134" y="4626557"/>
                </a:cubicBezTo>
                <a:lnTo>
                  <a:pt x="1152224" y="4496869"/>
                </a:lnTo>
                <a:lnTo>
                  <a:pt x="1124401" y="4482938"/>
                </a:lnTo>
                <a:cubicBezTo>
                  <a:pt x="1110958" y="4476105"/>
                  <a:pt x="1098275" y="4468540"/>
                  <a:pt x="1085591" y="4456826"/>
                </a:cubicBezTo>
                <a:cubicBezTo>
                  <a:pt x="1072909" y="4447553"/>
                  <a:pt x="1068344" y="4438524"/>
                  <a:pt x="1064539" y="4429494"/>
                </a:cubicBezTo>
                <a:lnTo>
                  <a:pt x="1060379" y="4420169"/>
                </a:lnTo>
                <a:lnTo>
                  <a:pt x="1037760" y="4401744"/>
                </a:lnTo>
                <a:lnTo>
                  <a:pt x="1030042" y="4401431"/>
                </a:lnTo>
                <a:cubicBezTo>
                  <a:pt x="1022941" y="4400698"/>
                  <a:pt x="1016599" y="4399233"/>
                  <a:pt x="1016598" y="4396306"/>
                </a:cubicBezTo>
                <a:cubicBezTo>
                  <a:pt x="1018120" y="4397769"/>
                  <a:pt x="1018121" y="4393560"/>
                  <a:pt x="1017059" y="4386605"/>
                </a:cubicBezTo>
                <a:lnTo>
                  <a:pt x="1016580" y="4384491"/>
                </a:lnTo>
                <a:lnTo>
                  <a:pt x="1002865" y="4373319"/>
                </a:lnTo>
                <a:lnTo>
                  <a:pt x="1003219" y="4373977"/>
                </a:lnTo>
                <a:cubicBezTo>
                  <a:pt x="1005121" y="4378980"/>
                  <a:pt x="1005945" y="4384349"/>
                  <a:pt x="1004423" y="4390450"/>
                </a:cubicBezTo>
                <a:cubicBezTo>
                  <a:pt x="999604" y="4387399"/>
                  <a:pt x="995497" y="4382259"/>
                  <a:pt x="992038" y="4375483"/>
                </a:cubicBezTo>
                <a:lnTo>
                  <a:pt x="986801" y="4360234"/>
                </a:lnTo>
                <a:lnTo>
                  <a:pt x="940921" y="4322861"/>
                </a:lnTo>
                <a:cubicBezTo>
                  <a:pt x="728372" y="4161919"/>
                  <a:pt x="493146" y="3987546"/>
                  <a:pt x="273998" y="3824834"/>
                </a:cubicBezTo>
                <a:cubicBezTo>
                  <a:pt x="243838" y="3797845"/>
                  <a:pt x="200108" y="3772473"/>
                  <a:pt x="171786" y="3738624"/>
                </a:cubicBezTo>
                <a:cubicBezTo>
                  <a:pt x="140016" y="3691247"/>
                  <a:pt x="198509" y="3733180"/>
                  <a:pt x="234064" y="3762664"/>
                </a:cubicBezTo>
                <a:cubicBezTo>
                  <a:pt x="298477" y="3805133"/>
                  <a:pt x="360109" y="3854210"/>
                  <a:pt x="428974" y="3898923"/>
                </a:cubicBezTo>
                <a:cubicBezTo>
                  <a:pt x="456627" y="3912636"/>
                  <a:pt x="404471" y="3873451"/>
                  <a:pt x="389338" y="3862042"/>
                </a:cubicBezTo>
                <a:cubicBezTo>
                  <a:pt x="337182" y="3822856"/>
                  <a:pt x="286865" y="3776812"/>
                  <a:pt x="233395" y="3742528"/>
                </a:cubicBezTo>
                <a:cubicBezTo>
                  <a:pt x="175845" y="3700848"/>
                  <a:pt x="98542" y="3661226"/>
                  <a:pt x="42567" y="3613666"/>
                </a:cubicBezTo>
                <a:cubicBezTo>
                  <a:pt x="-20007" y="3564336"/>
                  <a:pt x="71797" y="3621498"/>
                  <a:pt x="109190" y="3644121"/>
                </a:cubicBezTo>
                <a:cubicBezTo>
                  <a:pt x="146581" y="3666746"/>
                  <a:pt x="190311" y="3692117"/>
                  <a:pt x="200992" y="3701283"/>
                </a:cubicBezTo>
                <a:cubicBezTo>
                  <a:pt x="212307" y="3704315"/>
                  <a:pt x="235880" y="3710631"/>
                  <a:pt x="241536" y="3712147"/>
                </a:cubicBezTo>
                <a:cubicBezTo>
                  <a:pt x="256932" y="3722575"/>
                  <a:pt x="261957" y="3730223"/>
                  <a:pt x="271433" y="3740114"/>
                </a:cubicBezTo>
                <a:cubicBezTo>
                  <a:pt x="277091" y="3741629"/>
                  <a:pt x="296844" y="3739571"/>
                  <a:pt x="312920" y="3751230"/>
                </a:cubicBezTo>
                <a:cubicBezTo>
                  <a:pt x="328315" y="3761659"/>
                  <a:pt x="362294" y="3797023"/>
                  <a:pt x="396548" y="3812504"/>
                </a:cubicBezTo>
                <a:cubicBezTo>
                  <a:pt x="451855" y="3839928"/>
                  <a:pt x="379541" y="3781687"/>
                  <a:pt x="363203" y="3771007"/>
                </a:cubicBezTo>
                <a:cubicBezTo>
                  <a:pt x="343044" y="3751950"/>
                  <a:pt x="316333" y="3738491"/>
                  <a:pt x="305651" y="3729326"/>
                </a:cubicBezTo>
                <a:cubicBezTo>
                  <a:pt x="301571" y="3721929"/>
                  <a:pt x="304984" y="3709190"/>
                  <a:pt x="295245" y="3700277"/>
                </a:cubicBezTo>
                <a:cubicBezTo>
                  <a:pt x="277541" y="3675837"/>
                  <a:pt x="220084" y="3644883"/>
                  <a:pt x="169905" y="3616470"/>
                </a:cubicBezTo>
                <a:lnTo>
                  <a:pt x="124261" y="3589455"/>
                </a:lnTo>
                <a:lnTo>
                  <a:pt x="112714" y="3580990"/>
                </a:lnTo>
                <a:cubicBezTo>
                  <a:pt x="97817" y="3569646"/>
                  <a:pt x="80040" y="3554903"/>
                  <a:pt x="84258" y="3552357"/>
                </a:cubicBezTo>
                <a:cubicBezTo>
                  <a:pt x="93068" y="3542114"/>
                  <a:pt x="147466" y="3595554"/>
                  <a:pt x="147466" y="3595554"/>
                </a:cubicBezTo>
                <a:cubicBezTo>
                  <a:pt x="222931" y="3642036"/>
                  <a:pt x="280482" y="3683717"/>
                  <a:pt x="349346" y="3728429"/>
                </a:cubicBezTo>
                <a:cubicBezTo>
                  <a:pt x="365686" y="3739109"/>
                  <a:pt x="389258" y="3745425"/>
                  <a:pt x="416911" y="3759138"/>
                </a:cubicBezTo>
                <a:cubicBezTo>
                  <a:pt x="448646" y="3780246"/>
                  <a:pt x="456547" y="3796018"/>
                  <a:pt x="481694" y="3796453"/>
                </a:cubicBezTo>
                <a:cubicBezTo>
                  <a:pt x="501447" y="3794395"/>
                  <a:pt x="506174" y="3776752"/>
                  <a:pt x="517488" y="3779784"/>
                </a:cubicBezTo>
                <a:cubicBezTo>
                  <a:pt x="546717" y="3787616"/>
                  <a:pt x="617456" y="3851738"/>
                  <a:pt x="648928" y="3873826"/>
                </a:cubicBezTo>
                <a:cubicBezTo>
                  <a:pt x="754553" y="3947296"/>
                  <a:pt x="854520" y="4019251"/>
                  <a:pt x="967102" y="4108240"/>
                </a:cubicBezTo>
                <a:cubicBezTo>
                  <a:pt x="968752" y="4108682"/>
                  <a:pt x="973488" y="4111986"/>
                  <a:pt x="979713" y="4116509"/>
                </a:cubicBezTo>
                <a:lnTo>
                  <a:pt x="999236" y="4130635"/>
                </a:lnTo>
                <a:lnTo>
                  <a:pt x="1004471" y="4118049"/>
                </a:lnTo>
                <a:lnTo>
                  <a:pt x="993231" y="4109726"/>
                </a:lnTo>
                <a:cubicBezTo>
                  <a:pt x="971421" y="4094954"/>
                  <a:pt x="947291" y="4080347"/>
                  <a:pt x="939724" y="4074643"/>
                </a:cubicBezTo>
                <a:cubicBezTo>
                  <a:pt x="789439" y="3956644"/>
                  <a:pt x="642602" y="3852174"/>
                  <a:pt x="476242" y="3722515"/>
                </a:cubicBezTo>
                <a:cubicBezTo>
                  <a:pt x="460846" y="3712086"/>
                  <a:pt x="425029" y="3683583"/>
                  <a:pt x="382875" y="3652330"/>
                </a:cubicBezTo>
                <a:cubicBezTo>
                  <a:pt x="366536" y="3641649"/>
                  <a:pt x="245778" y="3556771"/>
                  <a:pt x="316219" y="3595603"/>
                </a:cubicBezTo>
                <a:cubicBezTo>
                  <a:pt x="382207" y="3632193"/>
                  <a:pt x="286322" y="3567635"/>
                  <a:pt x="276583" y="3558723"/>
                </a:cubicBezTo>
                <a:cubicBezTo>
                  <a:pt x="271558" y="3551074"/>
                  <a:pt x="261151" y="3522026"/>
                  <a:pt x="268384" y="3517662"/>
                </a:cubicBezTo>
                <a:cubicBezTo>
                  <a:pt x="274042" y="3519177"/>
                  <a:pt x="405482" y="3613219"/>
                  <a:pt x="421820" y="3623899"/>
                </a:cubicBezTo>
                <a:cubicBezTo>
                  <a:pt x="464870" y="3648041"/>
                  <a:pt x="502942" y="3671896"/>
                  <a:pt x="536253" y="3687124"/>
                </a:cubicBezTo>
                <a:cubicBezTo>
                  <a:pt x="541910" y="3688640"/>
                  <a:pt x="561401" y="3687560"/>
                  <a:pt x="567058" y="3689076"/>
                </a:cubicBezTo>
                <a:cubicBezTo>
                  <a:pt x="618284" y="3709104"/>
                  <a:pt x="671774" y="3788563"/>
                  <a:pt x="682421" y="3771457"/>
                </a:cubicBezTo>
                <a:cubicBezTo>
                  <a:pt x="682421" y="3771457"/>
                  <a:pt x="668600" y="3755150"/>
                  <a:pt x="660437" y="3740358"/>
                </a:cubicBezTo>
                <a:cubicBezTo>
                  <a:pt x="648380" y="3731612"/>
                  <a:pt x="639356" y="3724271"/>
                  <a:pt x="648610" y="3733053"/>
                </a:cubicBezTo>
                <a:lnTo>
                  <a:pt x="651772" y="3735974"/>
                </a:lnTo>
                <a:lnTo>
                  <a:pt x="644975" y="3732536"/>
                </a:lnTo>
                <a:cubicBezTo>
                  <a:pt x="641073" y="3729654"/>
                  <a:pt x="638704" y="3727181"/>
                  <a:pt x="638704" y="3727181"/>
                </a:cubicBezTo>
                <a:cubicBezTo>
                  <a:pt x="638704" y="3727181"/>
                  <a:pt x="643431" y="3709540"/>
                  <a:pt x="633012" y="3699395"/>
                </a:cubicBezTo>
                <a:cubicBezTo>
                  <a:pt x="614166" y="3675438"/>
                  <a:pt x="543726" y="3636606"/>
                  <a:pt x="523305" y="3618530"/>
                </a:cubicBezTo>
                <a:cubicBezTo>
                  <a:pt x="517647" y="3617014"/>
                  <a:pt x="521061" y="3604273"/>
                  <a:pt x="516981" y="3596877"/>
                </a:cubicBezTo>
                <a:cubicBezTo>
                  <a:pt x="494054" y="3565524"/>
                  <a:pt x="421095" y="3532320"/>
                  <a:pt x="385541" y="3502835"/>
                </a:cubicBezTo>
                <a:cubicBezTo>
                  <a:pt x="347205" y="3479958"/>
                  <a:pt x="297555" y="3454049"/>
                  <a:pt x="246605" y="3414137"/>
                </a:cubicBezTo>
                <a:cubicBezTo>
                  <a:pt x="246605" y="3414137"/>
                  <a:pt x="235923" y="3404973"/>
                  <a:pt x="237762" y="3398112"/>
                </a:cubicBezTo>
                <a:cubicBezTo>
                  <a:pt x="258828" y="3391152"/>
                  <a:pt x="350357" y="3468197"/>
                  <a:pt x="372353" y="3480394"/>
                </a:cubicBezTo>
                <a:cubicBezTo>
                  <a:pt x="604667" y="3620373"/>
                  <a:pt x="812240" y="3781033"/>
                  <a:pt x="1030447" y="3943491"/>
                </a:cubicBezTo>
                <a:cubicBezTo>
                  <a:pt x="1052443" y="3955688"/>
                  <a:pt x="1095492" y="3979828"/>
                  <a:pt x="1049257" y="3941179"/>
                </a:cubicBezTo>
                <a:cubicBezTo>
                  <a:pt x="988568" y="3892355"/>
                  <a:pt x="925097" y="3850139"/>
                  <a:pt x="870698" y="3796697"/>
                </a:cubicBezTo>
                <a:cubicBezTo>
                  <a:pt x="928046" y="3827819"/>
                  <a:pt x="977165" y="3865139"/>
                  <a:pt x="1026250" y="3902584"/>
                </a:cubicBezTo>
                <a:lnTo>
                  <a:pt x="1093271" y="3952423"/>
                </a:lnTo>
                <a:lnTo>
                  <a:pt x="1098503" y="3942519"/>
                </a:lnTo>
                <a:lnTo>
                  <a:pt x="981157" y="3848353"/>
                </a:lnTo>
                <a:cubicBezTo>
                  <a:pt x="914026" y="3796227"/>
                  <a:pt x="846895" y="3744101"/>
                  <a:pt x="780710" y="3687501"/>
                </a:cubicBezTo>
                <a:cubicBezTo>
                  <a:pt x="684157" y="3602808"/>
                  <a:pt x="566573" y="3551342"/>
                  <a:pt x="471595" y="3460768"/>
                </a:cubicBezTo>
                <a:cubicBezTo>
                  <a:pt x="498985" y="3475461"/>
                  <a:pt x="534803" y="3503964"/>
                  <a:pt x="502399" y="3462719"/>
                </a:cubicBezTo>
                <a:cubicBezTo>
                  <a:pt x="481979" y="3444643"/>
                  <a:pt x="387036" y="3380337"/>
                  <a:pt x="374111" y="3356917"/>
                </a:cubicBezTo>
                <a:cubicBezTo>
                  <a:pt x="452990" y="3390656"/>
                  <a:pt x="477229" y="3417111"/>
                  <a:pt x="542013" y="3454426"/>
                </a:cubicBezTo>
                <a:cubicBezTo>
                  <a:pt x="627216" y="3509820"/>
                  <a:pt x="559926" y="3459227"/>
                  <a:pt x="542920" y="3428410"/>
                </a:cubicBezTo>
                <a:cubicBezTo>
                  <a:pt x="529995" y="3404989"/>
                  <a:pt x="567160" y="3454862"/>
                  <a:pt x="566492" y="3434725"/>
                </a:cubicBezTo>
                <a:cubicBezTo>
                  <a:pt x="565824" y="3414590"/>
                  <a:pt x="508941" y="3393045"/>
                  <a:pt x="488521" y="3374968"/>
                </a:cubicBezTo>
                <a:cubicBezTo>
                  <a:pt x="461130" y="3360276"/>
                  <a:pt x="427820" y="3345047"/>
                  <a:pt x="403316" y="3319576"/>
                </a:cubicBezTo>
                <a:cubicBezTo>
                  <a:pt x="403316" y="3319576"/>
                  <a:pt x="406731" y="3306833"/>
                  <a:pt x="402650" y="3299438"/>
                </a:cubicBezTo>
                <a:cubicBezTo>
                  <a:pt x="391968" y="3290273"/>
                  <a:pt x="324678" y="3239680"/>
                  <a:pt x="308340" y="3229000"/>
                </a:cubicBezTo>
                <a:cubicBezTo>
                  <a:pt x="239441" y="3158018"/>
                  <a:pt x="370880" y="3252060"/>
                  <a:pt x="398533" y="3265772"/>
                </a:cubicBezTo>
                <a:cubicBezTo>
                  <a:pt x="446345" y="3298541"/>
                  <a:pt x="482162" y="3327045"/>
                  <a:pt x="505733" y="3333361"/>
                </a:cubicBezTo>
                <a:cubicBezTo>
                  <a:pt x="588431" y="3375478"/>
                  <a:pt x="640324" y="3415644"/>
                  <a:pt x="723285" y="3456781"/>
                </a:cubicBezTo>
                <a:cubicBezTo>
                  <a:pt x="760449" y="3506653"/>
                  <a:pt x="780167" y="3478324"/>
                  <a:pt x="723285" y="3456781"/>
                </a:cubicBezTo>
                <a:cubicBezTo>
                  <a:pt x="663228" y="3401821"/>
                  <a:pt x="595663" y="3371115"/>
                  <a:pt x="528374" y="3320521"/>
                </a:cubicBezTo>
                <a:cubicBezTo>
                  <a:pt x="495959" y="3298179"/>
                  <a:pt x="456991" y="3281436"/>
                  <a:pt x="439984" y="3250620"/>
                </a:cubicBezTo>
                <a:cubicBezTo>
                  <a:pt x="437478" y="3237342"/>
                  <a:pt x="439054" y="3231462"/>
                  <a:pt x="429577" y="3221571"/>
                </a:cubicBezTo>
                <a:cubicBezTo>
                  <a:pt x="405076" y="3196098"/>
                  <a:pt x="362014" y="3190860"/>
                  <a:pt x="331853" y="3163873"/>
                </a:cubicBezTo>
                <a:cubicBezTo>
                  <a:pt x="337511" y="3165389"/>
                  <a:pt x="352252" y="3136775"/>
                  <a:pt x="345652" y="3135007"/>
                </a:cubicBezTo>
                <a:cubicBezTo>
                  <a:pt x="339327" y="3113355"/>
                  <a:pt x="228068" y="3083544"/>
                  <a:pt x="230551" y="3051645"/>
                </a:cubicBezTo>
                <a:cubicBezTo>
                  <a:pt x="276752" y="3064025"/>
                  <a:pt x="293759" y="3094843"/>
                  <a:pt x="333669" y="3111839"/>
                </a:cubicBezTo>
                <a:cubicBezTo>
                  <a:pt x="390553" y="3133383"/>
                  <a:pt x="439939" y="3160271"/>
                  <a:pt x="497752" y="3200971"/>
                </a:cubicBezTo>
                <a:cubicBezTo>
                  <a:pt x="599928" y="3260912"/>
                  <a:pt x="395542" y="3114763"/>
                  <a:pt x="397117" y="3108883"/>
                </a:cubicBezTo>
                <a:lnTo>
                  <a:pt x="468465" y="3121698"/>
                </a:lnTo>
                <a:cubicBezTo>
                  <a:pt x="470041" y="3115816"/>
                  <a:pt x="388919" y="3067819"/>
                  <a:pt x="388919" y="3067819"/>
                </a:cubicBezTo>
                <a:cubicBezTo>
                  <a:pt x="353102" y="3039316"/>
                  <a:pt x="333611" y="3040396"/>
                  <a:pt x="309372" y="3013943"/>
                </a:cubicBezTo>
                <a:cubicBezTo>
                  <a:pt x="332944" y="3020259"/>
                  <a:pt x="418148" y="3075651"/>
                  <a:pt x="419724" y="3069772"/>
                </a:cubicBezTo>
                <a:cubicBezTo>
                  <a:pt x="421299" y="3063892"/>
                  <a:pt x="339510" y="2995757"/>
                  <a:pt x="426289" y="3045271"/>
                </a:cubicBezTo>
                <a:cubicBezTo>
                  <a:pt x="486990" y="3075191"/>
                  <a:pt x="541389" y="3128631"/>
                  <a:pt x="606448" y="3146064"/>
                </a:cubicBezTo>
                <a:cubicBezTo>
                  <a:pt x="617762" y="3149095"/>
                  <a:pt x="559544" y="3087277"/>
                  <a:pt x="551105" y="3092371"/>
                </a:cubicBezTo>
                <a:cubicBezTo>
                  <a:pt x="566777" y="3082914"/>
                  <a:pt x="680302" y="3172156"/>
                  <a:pt x="696641" y="3182836"/>
                </a:cubicBezTo>
                <a:cubicBezTo>
                  <a:pt x="779338" y="3224953"/>
                  <a:pt x="860461" y="3272950"/>
                  <a:pt x="944089" y="3334224"/>
                </a:cubicBezTo>
                <a:cubicBezTo>
                  <a:pt x="1023636" y="3388100"/>
                  <a:pt x="1101606" y="3447858"/>
                  <a:pt x="1165447" y="3484922"/>
                </a:cubicBezTo>
                <a:cubicBezTo>
                  <a:pt x="1018886" y="3360568"/>
                  <a:pt x="811981" y="3220045"/>
                  <a:pt x="621153" y="3091183"/>
                </a:cubicBezTo>
                <a:cubicBezTo>
                  <a:pt x="589419" y="3070073"/>
                  <a:pt x="503534" y="3013448"/>
                  <a:pt x="569260" y="3051018"/>
                </a:cubicBezTo>
                <a:cubicBezTo>
                  <a:pt x="629962" y="3080936"/>
                  <a:pt x="560155" y="3035972"/>
                  <a:pt x="546596" y="3018684"/>
                </a:cubicBezTo>
                <a:cubicBezTo>
                  <a:pt x="552254" y="3020199"/>
                  <a:pt x="557911" y="3021716"/>
                  <a:pt x="563568" y="3023231"/>
                </a:cubicBezTo>
                <a:cubicBezTo>
                  <a:pt x="557911" y="3021716"/>
                  <a:pt x="604124" y="3015191"/>
                  <a:pt x="605962" y="3008331"/>
                </a:cubicBezTo>
                <a:cubicBezTo>
                  <a:pt x="609114" y="2996569"/>
                  <a:pt x="509146" y="2924615"/>
                  <a:pt x="492807" y="2913935"/>
                </a:cubicBezTo>
                <a:cubicBezTo>
                  <a:pt x="444328" y="2861030"/>
                  <a:pt x="619497" y="2980446"/>
                  <a:pt x="622911" y="2967704"/>
                </a:cubicBezTo>
                <a:cubicBezTo>
                  <a:pt x="631720" y="2957459"/>
                  <a:pt x="526359" y="2883010"/>
                  <a:pt x="585484" y="2918811"/>
                </a:cubicBezTo>
                <a:cubicBezTo>
                  <a:pt x="646447" y="2947751"/>
                  <a:pt x="723488" y="2988352"/>
                  <a:pt x="793297" y="3033318"/>
                </a:cubicBezTo>
                <a:cubicBezTo>
                  <a:pt x="814350" y="3045260"/>
                  <a:pt x="875349" y="3100471"/>
                  <a:pt x="908659" y="3115698"/>
                </a:cubicBezTo>
                <a:lnTo>
                  <a:pt x="916626" y="3118124"/>
                </a:lnTo>
                <a:lnTo>
                  <a:pt x="917735" y="3115705"/>
                </a:lnTo>
                <a:lnTo>
                  <a:pt x="919804" y="3116780"/>
                </a:lnTo>
                <a:lnTo>
                  <a:pt x="919870" y="3116174"/>
                </a:lnTo>
                <a:cubicBezTo>
                  <a:pt x="911669" y="3105410"/>
                  <a:pt x="855908" y="3067425"/>
                  <a:pt x="848604" y="3060740"/>
                </a:cubicBezTo>
                <a:cubicBezTo>
                  <a:pt x="758374" y="2997700"/>
                  <a:pt x="750212" y="2982906"/>
                  <a:pt x="650507" y="2909974"/>
                </a:cubicBezTo>
                <a:cubicBezTo>
                  <a:pt x="624430" y="2890381"/>
                  <a:pt x="602696" y="2877205"/>
                  <a:pt x="582275" y="2859126"/>
                </a:cubicBezTo>
                <a:cubicBezTo>
                  <a:pt x="538557" y="2814850"/>
                  <a:pt x="629419" y="2871759"/>
                  <a:pt x="651415" y="2883956"/>
                </a:cubicBezTo>
                <a:cubicBezTo>
                  <a:pt x="682887" y="2906044"/>
                  <a:pt x="711471" y="2938913"/>
                  <a:pt x="721855" y="2922788"/>
                </a:cubicBezTo>
                <a:cubicBezTo>
                  <a:pt x="720280" y="2928669"/>
                  <a:pt x="667455" y="2869348"/>
                  <a:pt x="653898" y="2852058"/>
                </a:cubicBezTo>
                <a:cubicBezTo>
                  <a:pt x="653898" y="2852058"/>
                  <a:pt x="613988" y="2835062"/>
                  <a:pt x="635054" y="2828101"/>
                </a:cubicBezTo>
                <a:cubicBezTo>
                  <a:pt x="635054" y="2828101"/>
                  <a:pt x="661131" y="2847694"/>
                  <a:pt x="676528" y="2858121"/>
                </a:cubicBezTo>
                <a:cubicBezTo>
                  <a:pt x="674689" y="2864983"/>
                  <a:pt x="673114" y="2870864"/>
                  <a:pt x="688785" y="2861405"/>
                </a:cubicBezTo>
                <a:cubicBezTo>
                  <a:pt x="688785" y="2861405"/>
                  <a:pt x="683128" y="2859890"/>
                  <a:pt x="676528" y="2858121"/>
                </a:cubicBezTo>
                <a:cubicBezTo>
                  <a:pt x="686279" y="2848133"/>
                  <a:pt x="695087" y="2837884"/>
                  <a:pt x="695087" y="2837884"/>
                </a:cubicBezTo>
                <a:cubicBezTo>
                  <a:pt x="706402" y="2840916"/>
                  <a:pt x="752900" y="2878585"/>
                  <a:pt x="776472" y="2884902"/>
                </a:cubicBezTo>
                <a:cubicBezTo>
                  <a:pt x="776472" y="2884902"/>
                  <a:pt x="811359" y="2894249"/>
                  <a:pt x="769885" y="2864229"/>
                </a:cubicBezTo>
                <a:cubicBezTo>
                  <a:pt x="737469" y="2841889"/>
                  <a:pt x="756051" y="2866827"/>
                  <a:pt x="743126" y="2843405"/>
                </a:cubicBezTo>
                <a:cubicBezTo>
                  <a:pt x="751970" y="2859429"/>
                  <a:pt x="768273" y="2843841"/>
                  <a:pt x="765767" y="2830563"/>
                </a:cubicBezTo>
                <a:cubicBezTo>
                  <a:pt x="769849" y="2837960"/>
                  <a:pt x="669250" y="2772139"/>
                  <a:pt x="670826" y="2766258"/>
                </a:cubicBezTo>
                <a:cubicBezTo>
                  <a:pt x="685553" y="2756549"/>
                  <a:pt x="756291" y="2820673"/>
                  <a:pt x="767605" y="2823704"/>
                </a:cubicBezTo>
                <a:cubicBezTo>
                  <a:pt x="783682" y="2835364"/>
                  <a:pt x="858205" y="2881592"/>
                  <a:pt x="866643" y="2876501"/>
                </a:cubicBezTo>
                <a:cubicBezTo>
                  <a:pt x="873875" y="2872138"/>
                  <a:pt x="821982" y="2831972"/>
                  <a:pt x="805643" y="2821291"/>
                </a:cubicBezTo>
                <a:cubicBezTo>
                  <a:pt x="809725" y="2828687"/>
                  <a:pt x="736779" y="2776578"/>
                  <a:pt x="744011" y="2772213"/>
                </a:cubicBezTo>
                <a:cubicBezTo>
                  <a:pt x="758477" y="2763486"/>
                  <a:pt x="827640" y="2833488"/>
                  <a:pt x="873208" y="2852001"/>
                </a:cubicBezTo>
                <a:lnTo>
                  <a:pt x="892083" y="2861117"/>
                </a:lnTo>
                <a:lnTo>
                  <a:pt x="887352" y="2849886"/>
                </a:lnTo>
                <a:cubicBezTo>
                  <a:pt x="882671" y="2838128"/>
                  <a:pt x="879207" y="2827483"/>
                  <a:pt x="884077" y="2831939"/>
                </a:cubicBezTo>
                <a:cubicBezTo>
                  <a:pt x="870256" y="2815631"/>
                  <a:pt x="854215" y="2830240"/>
                  <a:pt x="850767" y="2816712"/>
                </a:cubicBezTo>
                <a:lnTo>
                  <a:pt x="853221" y="2804924"/>
                </a:lnTo>
                <a:lnTo>
                  <a:pt x="816935" y="2779150"/>
                </a:lnTo>
                <a:cubicBezTo>
                  <a:pt x="774334" y="2751453"/>
                  <a:pt x="811738" y="2775918"/>
                  <a:pt x="848397" y="2797033"/>
                </a:cubicBezTo>
                <a:lnTo>
                  <a:pt x="854199" y="2800222"/>
                </a:lnTo>
                <a:lnTo>
                  <a:pt x="855608" y="2793455"/>
                </a:lnTo>
                <a:lnTo>
                  <a:pt x="861013" y="2785476"/>
                </a:lnTo>
                <a:lnTo>
                  <a:pt x="859469" y="2784474"/>
                </a:lnTo>
                <a:lnTo>
                  <a:pt x="844680" y="2774414"/>
                </a:lnTo>
                <a:lnTo>
                  <a:pt x="842236" y="2773590"/>
                </a:lnTo>
                <a:cubicBezTo>
                  <a:pt x="832015" y="2770721"/>
                  <a:pt x="822899" y="2769854"/>
                  <a:pt x="824020" y="2776983"/>
                </a:cubicBezTo>
                <a:cubicBezTo>
                  <a:pt x="821419" y="2769721"/>
                  <a:pt x="820881" y="2764652"/>
                  <a:pt x="821589" y="2760952"/>
                </a:cubicBezTo>
                <a:lnTo>
                  <a:pt x="823457" y="2758049"/>
                </a:lnTo>
                <a:lnTo>
                  <a:pt x="818175" y="2753779"/>
                </a:lnTo>
                <a:cubicBezTo>
                  <a:pt x="812113" y="2748117"/>
                  <a:pt x="807085" y="2742371"/>
                  <a:pt x="804024" y="2736824"/>
                </a:cubicBezTo>
                <a:cubicBezTo>
                  <a:pt x="794732" y="2724355"/>
                  <a:pt x="805889" y="2728920"/>
                  <a:pt x="823334" y="2739241"/>
                </a:cubicBezTo>
                <a:lnTo>
                  <a:pt x="834579" y="2746342"/>
                </a:lnTo>
                <a:lnTo>
                  <a:pt x="839394" y="2742237"/>
                </a:lnTo>
                <a:cubicBezTo>
                  <a:pt x="838726" y="2722099"/>
                  <a:pt x="823330" y="2711673"/>
                  <a:pt x="820144" y="2697162"/>
                </a:cubicBezTo>
                <a:cubicBezTo>
                  <a:pt x="817638" y="2683885"/>
                  <a:pt x="833047" y="2675410"/>
                  <a:pt x="833047" y="2675410"/>
                </a:cubicBezTo>
                <a:cubicBezTo>
                  <a:pt x="833011" y="2649141"/>
                  <a:pt x="807231" y="2654837"/>
                  <a:pt x="846845" y="2646544"/>
                </a:cubicBezTo>
                <a:cubicBezTo>
                  <a:pt x="962127" y="2612309"/>
                  <a:pt x="721119" y="2625462"/>
                  <a:pt x="763182" y="2559002"/>
                </a:cubicBezTo>
                <a:cubicBezTo>
                  <a:pt x="721061" y="2554018"/>
                  <a:pt x="791720" y="2501523"/>
                  <a:pt x="791720" y="2501523"/>
                </a:cubicBezTo>
                <a:cubicBezTo>
                  <a:pt x="770632" y="2463308"/>
                  <a:pt x="742093" y="2520787"/>
                  <a:pt x="744576" y="2488890"/>
                </a:cubicBezTo>
                <a:cubicBezTo>
                  <a:pt x="749543" y="2425096"/>
                  <a:pt x="852627" y="2459019"/>
                  <a:pt x="859192" y="2434518"/>
                </a:cubicBezTo>
                <a:cubicBezTo>
                  <a:pt x="865757" y="2410017"/>
                  <a:pt x="824305" y="2425171"/>
                  <a:pt x="810484" y="2408864"/>
                </a:cubicBezTo>
                <a:lnTo>
                  <a:pt x="821131" y="2391759"/>
                </a:lnTo>
                <a:cubicBezTo>
                  <a:pt x="808874" y="2388474"/>
                  <a:pt x="738193" y="2395795"/>
                  <a:pt x="732536" y="2394279"/>
                </a:cubicBezTo>
                <a:cubicBezTo>
                  <a:pt x="642366" y="2402680"/>
                  <a:pt x="770814" y="2345713"/>
                  <a:pt x="770814" y="2345713"/>
                </a:cubicBezTo>
                <a:cubicBezTo>
                  <a:pt x="768308" y="2332436"/>
                  <a:pt x="691027" y="2337989"/>
                  <a:pt x="688116" y="2303596"/>
                </a:cubicBezTo>
                <a:cubicBezTo>
                  <a:pt x="687186" y="2284438"/>
                  <a:pt x="764431" y="2252617"/>
                  <a:pt x="713873" y="2252726"/>
                </a:cubicBezTo>
                <a:cubicBezTo>
                  <a:pt x="681494" y="2256653"/>
                  <a:pt x="700983" y="2255574"/>
                  <a:pt x="695291" y="2227789"/>
                </a:cubicBezTo>
                <a:cubicBezTo>
                  <a:pt x="691210" y="2220392"/>
                  <a:pt x="653817" y="2197768"/>
                  <a:pt x="657898" y="2205164"/>
                </a:cubicBezTo>
                <a:lnTo>
                  <a:pt x="655656" y="2190907"/>
                </a:lnTo>
                <a:cubicBezTo>
                  <a:pt x="658104" y="2132741"/>
                  <a:pt x="639985" y="2200364"/>
                  <a:pt x="623920" y="2169800"/>
                </a:cubicBezTo>
                <a:cubicBezTo>
                  <a:pt x="618896" y="2162150"/>
                  <a:pt x="645881" y="2155726"/>
                  <a:pt x="635475" y="2126678"/>
                </a:cubicBezTo>
                <a:cubicBezTo>
                  <a:pt x="632026" y="2113147"/>
                  <a:pt x="615722" y="2128737"/>
                  <a:pt x="611902" y="2120362"/>
                </a:cubicBezTo>
                <a:cubicBezTo>
                  <a:pt x="610064" y="2127221"/>
                  <a:pt x="620043" y="2089979"/>
                  <a:pt x="612547" y="2095324"/>
                </a:cubicBezTo>
                <a:cubicBezTo>
                  <a:pt x="630427" y="2073855"/>
                  <a:pt x="686380" y="2076242"/>
                  <a:pt x="706765" y="2068049"/>
                </a:cubicBezTo>
                <a:cubicBezTo>
                  <a:pt x="727832" y="2061088"/>
                  <a:pt x="752311" y="2041388"/>
                  <a:pt x="778354" y="2034711"/>
                </a:cubicBezTo>
                <a:cubicBezTo>
                  <a:pt x="831799" y="2023823"/>
                  <a:pt x="903411" y="2035656"/>
                  <a:pt x="982935" y="2044360"/>
                </a:cubicBezTo>
                <a:cubicBezTo>
                  <a:pt x="1048625" y="2055659"/>
                  <a:pt x="1128150" y="2064363"/>
                  <a:pt x="1195679" y="2068802"/>
                </a:cubicBezTo>
                <a:cubicBezTo>
                  <a:pt x="1474114" y="2104544"/>
                  <a:pt x="1748468" y="2132889"/>
                  <a:pt x="1988198" y="2150906"/>
                </a:cubicBezTo>
                <a:cubicBezTo>
                  <a:pt x="2060468" y="2155566"/>
                  <a:pt x="2134863" y="2161253"/>
                  <a:pt x="2210120" y="2167500"/>
                </a:cubicBezTo>
                <a:lnTo>
                  <a:pt x="2225265" y="2168830"/>
                </a:lnTo>
                <a:lnTo>
                  <a:pt x="2228498" y="2164276"/>
                </a:lnTo>
                <a:lnTo>
                  <a:pt x="2106817" y="2151835"/>
                </a:lnTo>
                <a:cubicBezTo>
                  <a:pt x="2015605" y="2141969"/>
                  <a:pt x="1930528" y="2132303"/>
                  <a:pt x="1844297" y="2126003"/>
                </a:cubicBezTo>
                <a:cubicBezTo>
                  <a:pt x="1673933" y="2105563"/>
                  <a:pt x="1479104" y="2085921"/>
                  <a:pt x="1272017" y="2062997"/>
                </a:cubicBezTo>
                <a:cubicBezTo>
                  <a:pt x="1144454" y="2048774"/>
                  <a:pt x="978186" y="2016827"/>
                  <a:pt x="853129" y="2015880"/>
                </a:cubicBezTo>
                <a:cubicBezTo>
                  <a:pt x="813885" y="2019023"/>
                  <a:pt x="705166" y="2028756"/>
                  <a:pt x="733729" y="2016450"/>
                </a:cubicBezTo>
                <a:cubicBezTo>
                  <a:pt x="775180" y="2001297"/>
                  <a:pt x="708580" y="2016015"/>
                  <a:pt x="710156" y="2010134"/>
                </a:cubicBezTo>
                <a:cubicBezTo>
                  <a:pt x="683171" y="2016559"/>
                  <a:pt x="607763" y="2041522"/>
                  <a:pt x="587344" y="2023444"/>
                </a:cubicBezTo>
                <a:cubicBezTo>
                  <a:pt x="565609" y="2010268"/>
                  <a:pt x="610247" y="2009625"/>
                  <a:pt x="591665" y="1984688"/>
                </a:cubicBezTo>
                <a:cubicBezTo>
                  <a:pt x="586008" y="1983172"/>
                  <a:pt x="570336" y="1992628"/>
                  <a:pt x="566255" y="1985232"/>
                </a:cubicBezTo>
                <a:cubicBezTo>
                  <a:pt x="559930" y="1963578"/>
                  <a:pt x="589827" y="1991548"/>
                  <a:pt x="585078" y="1964015"/>
                </a:cubicBezTo>
                <a:cubicBezTo>
                  <a:pt x="585078" y="1964015"/>
                  <a:pt x="568738" y="1953336"/>
                  <a:pt x="567163" y="1959214"/>
                </a:cubicBezTo>
                <a:cubicBezTo>
                  <a:pt x="568738" y="1953336"/>
                  <a:pt x="568738" y="1953336"/>
                  <a:pt x="579385" y="1936229"/>
                </a:cubicBezTo>
                <a:cubicBezTo>
                  <a:pt x="637153" y="1886583"/>
                  <a:pt x="573728" y="1934713"/>
                  <a:pt x="549226" y="1909241"/>
                </a:cubicBezTo>
                <a:cubicBezTo>
                  <a:pt x="549226" y="1909241"/>
                  <a:pt x="559872" y="1892135"/>
                  <a:pt x="561447" y="1886255"/>
                </a:cubicBezTo>
                <a:cubicBezTo>
                  <a:pt x="564861" y="1873515"/>
                  <a:pt x="542865" y="1861319"/>
                  <a:pt x="533126" y="1852406"/>
                </a:cubicBezTo>
                <a:cubicBezTo>
                  <a:pt x="529045" y="1845010"/>
                  <a:pt x="532459" y="1832269"/>
                  <a:pt x="528377" y="1824872"/>
                </a:cubicBezTo>
                <a:cubicBezTo>
                  <a:pt x="524928" y="1811346"/>
                  <a:pt x="511370" y="1794055"/>
                  <a:pt x="503840" y="1773131"/>
                </a:cubicBezTo>
                <a:cubicBezTo>
                  <a:pt x="510440" y="1774900"/>
                  <a:pt x="528987" y="1773567"/>
                  <a:pt x="525168" y="1765190"/>
                </a:cubicBezTo>
                <a:cubicBezTo>
                  <a:pt x="529895" y="1747550"/>
                  <a:pt x="508829" y="1754510"/>
                  <a:pt x="498422" y="1725462"/>
                </a:cubicBezTo>
                <a:cubicBezTo>
                  <a:pt x="493673" y="1697930"/>
                  <a:pt x="500906" y="1693565"/>
                  <a:pt x="506563" y="1695081"/>
                </a:cubicBezTo>
                <a:cubicBezTo>
                  <a:pt x="506563" y="1695081"/>
                  <a:pt x="500906" y="1693565"/>
                  <a:pt x="487072" y="1696161"/>
                </a:cubicBezTo>
                <a:cubicBezTo>
                  <a:pt x="441540" y="1703918"/>
                  <a:pt x="512198" y="1651424"/>
                  <a:pt x="506541" y="1649908"/>
                </a:cubicBezTo>
                <a:cubicBezTo>
                  <a:pt x="506541" y="1649908"/>
                  <a:pt x="468206" y="1627029"/>
                  <a:pt x="466630" y="1632910"/>
                </a:cubicBezTo>
                <a:cubicBezTo>
                  <a:pt x="462548" y="1625513"/>
                  <a:pt x="471619" y="1614291"/>
                  <a:pt x="467538" y="1606893"/>
                </a:cubicBezTo>
                <a:cubicBezTo>
                  <a:pt x="469113" y="1601013"/>
                  <a:pt x="454613" y="1583472"/>
                  <a:pt x="453037" y="1589353"/>
                </a:cubicBezTo>
                <a:cubicBezTo>
                  <a:pt x="457764" y="1571712"/>
                  <a:pt x="465294" y="1592637"/>
                  <a:pt x="471596" y="1569116"/>
                </a:cubicBezTo>
                <a:cubicBezTo>
                  <a:pt x="480668" y="1557891"/>
                  <a:pt x="467480" y="1535451"/>
                  <a:pt x="469056" y="1529571"/>
                </a:cubicBezTo>
                <a:lnTo>
                  <a:pt x="495111" y="1503987"/>
                </a:lnTo>
                <a:cubicBezTo>
                  <a:pt x="504182" y="1492765"/>
                  <a:pt x="531835" y="1506476"/>
                  <a:pt x="539067" y="1502112"/>
                </a:cubicBezTo>
                <a:cubicBezTo>
                  <a:pt x="552902" y="1499515"/>
                  <a:pt x="619500" y="1484798"/>
                  <a:pt x="630814" y="1487829"/>
                </a:cubicBezTo>
                <a:cubicBezTo>
                  <a:pt x="630814" y="1487829"/>
                  <a:pt x="652754" y="1512024"/>
                  <a:pt x="661604" y="1520894"/>
                </a:cubicBezTo>
                <a:lnTo>
                  <a:pt x="664754" y="1523851"/>
                </a:lnTo>
                <a:lnTo>
                  <a:pt x="664466" y="1528834"/>
                </a:lnTo>
                <a:cubicBezTo>
                  <a:pt x="660840" y="1534412"/>
                  <a:pt x="649707" y="1539897"/>
                  <a:pt x="652571" y="1546178"/>
                </a:cubicBezTo>
                <a:cubicBezTo>
                  <a:pt x="656652" y="1553575"/>
                  <a:pt x="668910" y="1556859"/>
                  <a:pt x="674567" y="1558375"/>
                </a:cubicBezTo>
                <a:cubicBezTo>
                  <a:pt x="672991" y="1564257"/>
                  <a:pt x="666426" y="1588758"/>
                  <a:pt x="660769" y="1587243"/>
                </a:cubicBezTo>
                <a:cubicBezTo>
                  <a:pt x="676165" y="1597669"/>
                  <a:pt x="763830" y="1575990"/>
                  <a:pt x="771993" y="1590784"/>
                </a:cubicBezTo>
                <a:cubicBezTo>
                  <a:pt x="786756" y="1607343"/>
                  <a:pt x="678707" y="1637216"/>
                  <a:pt x="684363" y="1638732"/>
                </a:cubicBezTo>
                <a:cubicBezTo>
                  <a:pt x="662367" y="1626535"/>
                  <a:pt x="679374" y="1657352"/>
                  <a:pt x="684363" y="1638732"/>
                </a:cubicBezTo>
                <a:cubicBezTo>
                  <a:pt x="740315" y="1641118"/>
                  <a:pt x="695678" y="1641764"/>
                  <a:pt x="745972" y="1642634"/>
                </a:cubicBezTo>
                <a:cubicBezTo>
                  <a:pt x="784273" y="1639242"/>
                  <a:pt x="834568" y="1640113"/>
                  <a:pt x="780859" y="1651982"/>
                </a:cubicBezTo>
                <a:cubicBezTo>
                  <a:pt x="689113" y="1666264"/>
                  <a:pt x="820770" y="1668979"/>
                  <a:pt x="830509" y="1677891"/>
                </a:cubicBezTo>
                <a:cubicBezTo>
                  <a:pt x="840719" y="1686928"/>
                  <a:pt x="829962" y="1692187"/>
                  <a:pt x="820700" y="1694695"/>
                </a:cubicBezTo>
                <a:lnTo>
                  <a:pt x="819370" y="1694938"/>
                </a:lnTo>
                <a:lnTo>
                  <a:pt x="794256" y="1692090"/>
                </a:lnTo>
                <a:cubicBezTo>
                  <a:pt x="763524" y="1687448"/>
                  <a:pt x="722280" y="1680140"/>
                  <a:pt x="714296" y="1692969"/>
                </a:cubicBezTo>
                <a:cubicBezTo>
                  <a:pt x="699555" y="1721583"/>
                  <a:pt x="763909" y="1692610"/>
                  <a:pt x="767991" y="1700004"/>
                </a:cubicBezTo>
                <a:cubicBezTo>
                  <a:pt x="778411" y="1710149"/>
                  <a:pt x="746030" y="1714079"/>
                  <a:pt x="742880" y="1725837"/>
                </a:cubicBezTo>
                <a:cubicBezTo>
                  <a:pt x="750112" y="1721474"/>
                  <a:pt x="787242" y="1745078"/>
                  <a:pt x="785667" y="1750959"/>
                </a:cubicBezTo>
                <a:cubicBezTo>
                  <a:pt x="797923" y="1754243"/>
                  <a:pt x="812652" y="1744533"/>
                  <a:pt x="816471" y="1752910"/>
                </a:cubicBezTo>
                <a:cubicBezTo>
                  <a:pt x="822128" y="1754426"/>
                  <a:pt x="818977" y="1766186"/>
                  <a:pt x="831234" y="1769471"/>
                </a:cubicBezTo>
                <a:cubicBezTo>
                  <a:pt x="854807" y="1775787"/>
                  <a:pt x="895349" y="1786650"/>
                  <a:pt x="918922" y="1792966"/>
                </a:cubicBezTo>
                <a:cubicBezTo>
                  <a:pt x="1015417" y="1806218"/>
                  <a:pt x="1210247" y="1825859"/>
                  <a:pt x="1290033" y="1833584"/>
                </a:cubicBezTo>
                <a:cubicBezTo>
                  <a:pt x="1332153" y="1838566"/>
                  <a:pt x="1500272" y="1844748"/>
                  <a:pt x="1373604" y="1823413"/>
                </a:cubicBezTo>
                <a:cubicBezTo>
                  <a:pt x="1260136" y="1805614"/>
                  <a:pt x="1352550" y="1811469"/>
                  <a:pt x="1383355" y="1813421"/>
                </a:cubicBezTo>
                <a:cubicBezTo>
                  <a:pt x="1561212" y="1828516"/>
                  <a:pt x="1683120" y="1841222"/>
                  <a:pt x="1847144" y="1858912"/>
                </a:cubicBezTo>
                <a:cubicBezTo>
                  <a:pt x="1865691" y="1857580"/>
                  <a:pt x="1968787" y="1872598"/>
                  <a:pt x="1899015" y="1853903"/>
                </a:cubicBezTo>
                <a:cubicBezTo>
                  <a:pt x="1857529" y="1842786"/>
                  <a:pt x="1865024" y="1837442"/>
                  <a:pt x="1890171" y="1837878"/>
                </a:cubicBezTo>
                <a:cubicBezTo>
                  <a:pt x="1951780" y="1841781"/>
                  <a:pt x="2011814" y="1851564"/>
                  <a:pt x="2062373" y="1851456"/>
                </a:cubicBezTo>
                <a:cubicBezTo>
                  <a:pt x="2073687" y="1854488"/>
                  <a:pt x="2167677" y="1854463"/>
                  <a:pt x="2114875" y="1840315"/>
                </a:cubicBezTo>
                <a:cubicBezTo>
                  <a:pt x="2045102" y="1821620"/>
                  <a:pt x="1949538" y="1827525"/>
                  <a:pt x="1882008" y="1823086"/>
                </a:cubicBezTo>
                <a:cubicBezTo>
                  <a:pt x="1869751" y="1819801"/>
                  <a:pt x="1795252" y="1818747"/>
                  <a:pt x="1791170" y="1811350"/>
                </a:cubicBezTo>
                <a:cubicBezTo>
                  <a:pt x="1791170" y="1811350"/>
                  <a:pt x="1842097" y="1806089"/>
                  <a:pt x="1860012" y="1810889"/>
                </a:cubicBezTo>
                <a:cubicBezTo>
                  <a:pt x="1885422" y="1810345"/>
                  <a:pt x="1910570" y="1810781"/>
                  <a:pt x="1934774" y="1810963"/>
                </a:cubicBezTo>
                <a:cubicBezTo>
                  <a:pt x="1956770" y="1823160"/>
                  <a:pt x="1939501" y="1793324"/>
                  <a:pt x="1934774" y="1810963"/>
                </a:cubicBezTo>
                <a:cubicBezTo>
                  <a:pt x="1816282" y="1785516"/>
                  <a:pt x="1714797" y="1790886"/>
                  <a:pt x="1590647" y="1763923"/>
                </a:cubicBezTo>
                <a:cubicBezTo>
                  <a:pt x="1675161" y="1754006"/>
                  <a:pt x="1722938" y="1760505"/>
                  <a:pt x="1800886" y="1775087"/>
                </a:cubicBezTo>
                <a:cubicBezTo>
                  <a:pt x="1891724" y="1786825"/>
                  <a:pt x="2130512" y="1804589"/>
                  <a:pt x="2242678" y="1808384"/>
                </a:cubicBezTo>
                <a:cubicBezTo>
                  <a:pt x="2267825" y="1808820"/>
                  <a:pt x="2346407" y="1817270"/>
                  <a:pt x="2287949" y="1801606"/>
                </a:cubicBezTo>
                <a:cubicBezTo>
                  <a:pt x="2234515" y="1793591"/>
                  <a:pt x="2113540" y="1800041"/>
                  <a:pt x="2073628" y="1783045"/>
                </a:cubicBezTo>
                <a:cubicBezTo>
                  <a:pt x="2062314" y="1780014"/>
                  <a:pt x="2076780" y="1771283"/>
                  <a:pt x="2065466" y="1768252"/>
                </a:cubicBezTo>
                <a:cubicBezTo>
                  <a:pt x="2007007" y="1752588"/>
                  <a:pt x="1944490" y="1774704"/>
                  <a:pt x="1907098" y="1752077"/>
                </a:cubicBezTo>
                <a:cubicBezTo>
                  <a:pt x="1901441" y="1750561"/>
                  <a:pt x="1921826" y="1742370"/>
                  <a:pt x="1921826" y="1742370"/>
                </a:cubicBezTo>
                <a:cubicBezTo>
                  <a:pt x="1921158" y="1722233"/>
                  <a:pt x="1886940" y="1733022"/>
                  <a:pt x="1888516" y="1727141"/>
                </a:cubicBezTo>
                <a:cubicBezTo>
                  <a:pt x="1893505" y="1708521"/>
                  <a:pt x="1985919" y="1714375"/>
                  <a:pt x="2029877" y="1712498"/>
                </a:cubicBezTo>
                <a:cubicBezTo>
                  <a:pt x="2147438" y="1718789"/>
                  <a:pt x="2227225" y="1726513"/>
                  <a:pt x="2338449" y="1730054"/>
                </a:cubicBezTo>
                <a:cubicBezTo>
                  <a:pt x="2394402" y="1732441"/>
                  <a:pt x="2478007" y="1748540"/>
                  <a:pt x="2499334" y="1740601"/>
                </a:cubicBezTo>
                <a:cubicBezTo>
                  <a:pt x="2506568" y="1736237"/>
                  <a:pt x="2509720" y="1724475"/>
                  <a:pt x="2516953" y="1720111"/>
                </a:cubicBezTo>
                <a:lnTo>
                  <a:pt x="2524031" y="1720676"/>
                </a:lnTo>
                <a:lnTo>
                  <a:pt x="2617096" y="1554366"/>
                </a:lnTo>
                <a:lnTo>
                  <a:pt x="2625573" y="1537341"/>
                </a:lnTo>
                <a:lnTo>
                  <a:pt x="2620138" y="1536095"/>
                </a:lnTo>
                <a:cubicBezTo>
                  <a:pt x="2614064" y="1534319"/>
                  <a:pt x="2614339" y="1533162"/>
                  <a:pt x="2624836" y="1533070"/>
                </a:cubicBezTo>
                <a:lnTo>
                  <a:pt x="2627659" y="1533154"/>
                </a:lnTo>
                <a:lnTo>
                  <a:pt x="2725469" y="1336734"/>
                </a:lnTo>
                <a:cubicBezTo>
                  <a:pt x="2795478" y="1189460"/>
                  <a:pt x="2861682" y="1038403"/>
                  <a:pt x="2928138" y="887101"/>
                </a:cubicBezTo>
                <a:cubicBezTo>
                  <a:pt x="2946403" y="837318"/>
                  <a:pt x="2958387" y="787537"/>
                  <a:pt x="2979076" y="745166"/>
                </a:cubicBezTo>
                <a:lnTo>
                  <a:pt x="2999608" y="711472"/>
                </a:lnTo>
                <a:lnTo>
                  <a:pt x="3003221" y="718231"/>
                </a:lnTo>
                <a:cubicBezTo>
                  <a:pt x="2959593" y="814867"/>
                  <a:pt x="2928139" y="892959"/>
                  <a:pt x="3053951" y="633306"/>
                </a:cubicBezTo>
                <a:cubicBezTo>
                  <a:pt x="3040762" y="650877"/>
                  <a:pt x="3003221" y="724088"/>
                  <a:pt x="3009308" y="724087"/>
                </a:cubicBezTo>
                <a:cubicBezTo>
                  <a:pt x="3003221" y="724088"/>
                  <a:pt x="3003221" y="724088"/>
                  <a:pt x="3003221" y="718231"/>
                </a:cubicBezTo>
                <a:cubicBezTo>
                  <a:pt x="3028587" y="663567"/>
                  <a:pt x="3060039" y="603047"/>
                  <a:pt x="3066127" y="603047"/>
                </a:cubicBezTo>
                <a:cubicBezTo>
                  <a:pt x="3060039" y="603047"/>
                  <a:pt x="3060040" y="633306"/>
                  <a:pt x="3060040" y="633306"/>
                </a:cubicBezTo>
                <a:cubicBezTo>
                  <a:pt x="3060040" y="650878"/>
                  <a:pt x="3072215" y="633306"/>
                  <a:pt x="3072214" y="657711"/>
                </a:cubicBezTo>
                <a:cubicBezTo>
                  <a:pt x="3066126" y="675281"/>
                  <a:pt x="3046848" y="724087"/>
                  <a:pt x="3034674" y="760205"/>
                </a:cubicBezTo>
                <a:cubicBezTo>
                  <a:pt x="2952490" y="972026"/>
                  <a:pt x="2859146" y="1218988"/>
                  <a:pt x="2757683" y="1419095"/>
                </a:cubicBezTo>
                <a:lnTo>
                  <a:pt x="2708540" y="1513724"/>
                </a:lnTo>
                <a:lnTo>
                  <a:pt x="2722565" y="1514703"/>
                </a:lnTo>
                <a:lnTo>
                  <a:pt x="2726223" y="1514641"/>
                </a:lnTo>
                <a:lnTo>
                  <a:pt x="2736630" y="1495035"/>
                </a:lnTo>
                <a:cubicBezTo>
                  <a:pt x="2751976" y="1465096"/>
                  <a:pt x="2767322" y="1433981"/>
                  <a:pt x="2783049" y="1400549"/>
                </a:cubicBezTo>
                <a:cubicBezTo>
                  <a:pt x="2896685" y="1165300"/>
                  <a:pt x="2971767" y="960313"/>
                  <a:pt x="3072215" y="724088"/>
                </a:cubicBezTo>
                <a:cubicBezTo>
                  <a:pt x="3097581" y="650878"/>
                  <a:pt x="3116858" y="608903"/>
                  <a:pt x="3154400" y="529837"/>
                </a:cubicBezTo>
                <a:cubicBezTo>
                  <a:pt x="3179765" y="487862"/>
                  <a:pt x="3172663" y="523980"/>
                  <a:pt x="3154400" y="566929"/>
                </a:cubicBezTo>
                <a:cubicBezTo>
                  <a:pt x="3148312" y="584500"/>
                  <a:pt x="3141209" y="584500"/>
                  <a:pt x="3135122" y="620617"/>
                </a:cubicBezTo>
                <a:cubicBezTo>
                  <a:pt x="3141209" y="675280"/>
                  <a:pt x="3103668" y="760205"/>
                  <a:pt x="3078301" y="833414"/>
                </a:cubicBezTo>
                <a:cubicBezTo>
                  <a:pt x="3009308" y="1023273"/>
                  <a:pt x="2930676" y="1207518"/>
                  <a:pt x="2844180" y="1385907"/>
                </a:cubicBezTo>
                <a:lnTo>
                  <a:pt x="2776625" y="1517183"/>
                </a:lnTo>
                <a:lnTo>
                  <a:pt x="2790094" y="1519142"/>
                </a:lnTo>
                <a:lnTo>
                  <a:pt x="2796426" y="1519734"/>
                </a:lnTo>
                <a:lnTo>
                  <a:pt x="2826677" y="1461069"/>
                </a:lnTo>
                <a:cubicBezTo>
                  <a:pt x="2934227" y="1237535"/>
                  <a:pt x="3022499" y="1014000"/>
                  <a:pt x="3122946" y="796322"/>
                </a:cubicBezTo>
                <a:cubicBezTo>
                  <a:pt x="3066127" y="990573"/>
                  <a:pt x="2997133" y="1195560"/>
                  <a:pt x="2896686" y="1382002"/>
                </a:cubicBezTo>
                <a:cubicBezTo>
                  <a:pt x="2889583" y="1388836"/>
                  <a:pt x="2883495" y="1406406"/>
                  <a:pt x="2877409" y="1424952"/>
                </a:cubicBezTo>
                <a:cubicBezTo>
                  <a:pt x="3022499" y="996429"/>
                  <a:pt x="2833779" y="1461069"/>
                  <a:pt x="2877409" y="1455212"/>
                </a:cubicBezTo>
                <a:cubicBezTo>
                  <a:pt x="2889584" y="1455213"/>
                  <a:pt x="2940314" y="1315624"/>
                  <a:pt x="2952490" y="1292197"/>
                </a:cubicBezTo>
                <a:cubicBezTo>
                  <a:pt x="3015395" y="1135039"/>
                  <a:pt x="3091493" y="953478"/>
                  <a:pt x="3154400" y="802178"/>
                </a:cubicBezTo>
                <a:cubicBezTo>
                  <a:pt x="3103668" y="977883"/>
                  <a:pt x="3034674" y="1123327"/>
                  <a:pt x="2977856" y="1273652"/>
                </a:cubicBezTo>
                <a:cubicBezTo>
                  <a:pt x="2965680" y="1279509"/>
                  <a:pt x="2965680" y="1292197"/>
                  <a:pt x="2965680" y="1303911"/>
                </a:cubicBezTo>
                <a:cubicBezTo>
                  <a:pt x="2952490" y="1303911"/>
                  <a:pt x="2959593" y="1315625"/>
                  <a:pt x="2965680" y="1303911"/>
                </a:cubicBezTo>
                <a:cubicBezTo>
                  <a:pt x="2991045" y="1292197"/>
                  <a:pt x="2934227" y="1388835"/>
                  <a:pt x="2921037" y="1419096"/>
                </a:cubicBezTo>
                <a:lnTo>
                  <a:pt x="2868605" y="1526485"/>
                </a:lnTo>
                <a:lnTo>
                  <a:pt x="2892360" y="1528706"/>
                </a:lnTo>
                <a:lnTo>
                  <a:pt x="2940315" y="1430808"/>
                </a:lnTo>
                <a:cubicBezTo>
                  <a:pt x="3040762" y="1207274"/>
                  <a:pt x="3097580" y="1038402"/>
                  <a:pt x="3185853" y="850986"/>
                </a:cubicBezTo>
                <a:cubicBezTo>
                  <a:pt x="3191940" y="839271"/>
                  <a:pt x="3211218" y="760205"/>
                  <a:pt x="3229480" y="729944"/>
                </a:cubicBezTo>
                <a:cubicBezTo>
                  <a:pt x="3254847" y="699684"/>
                  <a:pt x="3223394" y="784609"/>
                  <a:pt x="3211218" y="820726"/>
                </a:cubicBezTo>
                <a:cubicBezTo>
                  <a:pt x="3135121" y="1026690"/>
                  <a:pt x="3053951" y="1231677"/>
                  <a:pt x="2965679" y="1424952"/>
                </a:cubicBezTo>
                <a:lnTo>
                  <a:pt x="2910363" y="1530390"/>
                </a:lnTo>
                <a:lnTo>
                  <a:pt x="2938315" y="1533005"/>
                </a:lnTo>
                <a:lnTo>
                  <a:pt x="2967963" y="1473881"/>
                </a:lnTo>
                <a:cubicBezTo>
                  <a:pt x="3001699" y="1403477"/>
                  <a:pt x="3034673" y="1330755"/>
                  <a:pt x="3066127" y="1255105"/>
                </a:cubicBezTo>
                <a:cubicBezTo>
                  <a:pt x="3166575" y="1008142"/>
                  <a:pt x="3274125" y="735801"/>
                  <a:pt x="3374572" y="482006"/>
                </a:cubicBezTo>
                <a:cubicBezTo>
                  <a:pt x="3392836" y="445890"/>
                  <a:pt x="3406026" y="397083"/>
                  <a:pt x="3431390" y="360966"/>
                </a:cubicBezTo>
                <a:cubicBezTo>
                  <a:pt x="3468930" y="318015"/>
                  <a:pt x="3443566" y="385368"/>
                  <a:pt x="3424288" y="427342"/>
                </a:cubicBezTo>
                <a:cubicBezTo>
                  <a:pt x="3399937" y="500552"/>
                  <a:pt x="3368484" y="572786"/>
                  <a:pt x="3343118" y="650878"/>
                </a:cubicBezTo>
                <a:cubicBezTo>
                  <a:pt x="3337030" y="681137"/>
                  <a:pt x="3361381" y="620618"/>
                  <a:pt x="3368484" y="603046"/>
                </a:cubicBezTo>
                <a:cubicBezTo>
                  <a:pt x="3392836" y="542527"/>
                  <a:pt x="3424288" y="482007"/>
                  <a:pt x="3443565" y="421486"/>
                </a:cubicBezTo>
                <a:cubicBezTo>
                  <a:pt x="3468930" y="355108"/>
                  <a:pt x="3487194" y="270185"/>
                  <a:pt x="3518646" y="203807"/>
                </a:cubicBezTo>
                <a:cubicBezTo>
                  <a:pt x="3550100" y="130598"/>
                  <a:pt x="3518646" y="234068"/>
                  <a:pt x="3506472" y="276043"/>
                </a:cubicBezTo>
                <a:cubicBezTo>
                  <a:pt x="3494296" y="318016"/>
                  <a:pt x="3481107" y="366822"/>
                  <a:pt x="3475018" y="379511"/>
                </a:cubicBezTo>
                <a:cubicBezTo>
                  <a:pt x="3475018" y="391226"/>
                  <a:pt x="3475018" y="415629"/>
                  <a:pt x="3475019" y="421486"/>
                </a:cubicBezTo>
                <a:cubicBezTo>
                  <a:pt x="3468931" y="439056"/>
                  <a:pt x="3462844" y="445889"/>
                  <a:pt x="3455742" y="457602"/>
                </a:cubicBezTo>
                <a:cubicBezTo>
                  <a:pt x="3455742" y="463460"/>
                  <a:pt x="3462843" y="482007"/>
                  <a:pt x="3455742" y="500553"/>
                </a:cubicBezTo>
                <a:cubicBezTo>
                  <a:pt x="3449653" y="518122"/>
                  <a:pt x="3424288" y="560097"/>
                  <a:pt x="3418200" y="597190"/>
                </a:cubicBezTo>
                <a:cubicBezTo>
                  <a:pt x="3406025" y="657710"/>
                  <a:pt x="3443565" y="572787"/>
                  <a:pt x="3449653" y="554240"/>
                </a:cubicBezTo>
                <a:cubicBezTo>
                  <a:pt x="3462843" y="529837"/>
                  <a:pt x="3468930" y="500552"/>
                  <a:pt x="3475018" y="487862"/>
                </a:cubicBezTo>
                <a:cubicBezTo>
                  <a:pt x="3481107" y="482007"/>
                  <a:pt x="3494296" y="482006"/>
                  <a:pt x="3500384" y="470293"/>
                </a:cubicBezTo>
                <a:cubicBezTo>
                  <a:pt x="3519409" y="446866"/>
                  <a:pt x="3534437" y="383355"/>
                  <a:pt x="3548896" y="327533"/>
                </a:cubicBezTo>
                <a:lnTo>
                  <a:pt x="3563176" y="276452"/>
                </a:lnTo>
                <a:lnTo>
                  <a:pt x="3568364" y="263108"/>
                </a:lnTo>
                <a:cubicBezTo>
                  <a:pt x="3575466" y="245781"/>
                  <a:pt x="3585106" y="224794"/>
                  <a:pt x="3588656" y="228211"/>
                </a:cubicBezTo>
                <a:cubicBezTo>
                  <a:pt x="3600832" y="234068"/>
                  <a:pt x="3563291" y="300445"/>
                  <a:pt x="3563291" y="300445"/>
                </a:cubicBezTo>
                <a:cubicBezTo>
                  <a:pt x="3537924" y="385368"/>
                  <a:pt x="3512560" y="451746"/>
                  <a:pt x="3487194" y="529836"/>
                </a:cubicBezTo>
                <a:cubicBezTo>
                  <a:pt x="3481107" y="548384"/>
                  <a:pt x="3481108" y="572786"/>
                  <a:pt x="3475018" y="603046"/>
                </a:cubicBezTo>
                <a:cubicBezTo>
                  <a:pt x="3462843" y="639164"/>
                  <a:pt x="3449653" y="650877"/>
                  <a:pt x="3455742" y="675280"/>
                </a:cubicBezTo>
                <a:cubicBezTo>
                  <a:pt x="3462843" y="693827"/>
                  <a:pt x="3481107" y="693827"/>
                  <a:pt x="3481107" y="705541"/>
                </a:cubicBezTo>
                <a:cubicBezTo>
                  <a:pt x="3481107" y="735801"/>
                  <a:pt x="3437479" y="820725"/>
                  <a:pt x="3424289" y="856841"/>
                </a:cubicBezTo>
                <a:cubicBezTo>
                  <a:pt x="3380660" y="977883"/>
                  <a:pt x="3337030" y="1093066"/>
                  <a:pt x="3280212" y="1224845"/>
                </a:cubicBezTo>
                <a:cubicBezTo>
                  <a:pt x="3280212" y="1231678"/>
                  <a:pt x="3248759" y="1298055"/>
                  <a:pt x="3260934" y="1298055"/>
                </a:cubicBezTo>
                <a:cubicBezTo>
                  <a:pt x="3274124" y="1298055"/>
                  <a:pt x="3298475" y="1207274"/>
                  <a:pt x="3305578" y="1189705"/>
                </a:cubicBezTo>
                <a:cubicBezTo>
                  <a:pt x="3380660" y="1014000"/>
                  <a:pt x="3443565" y="845127"/>
                  <a:pt x="3525750" y="650877"/>
                </a:cubicBezTo>
                <a:cubicBezTo>
                  <a:pt x="3531838" y="633306"/>
                  <a:pt x="3550100" y="591334"/>
                  <a:pt x="3569378" y="542526"/>
                </a:cubicBezTo>
                <a:cubicBezTo>
                  <a:pt x="3575466" y="523980"/>
                  <a:pt x="3626198" y="385368"/>
                  <a:pt x="3606920" y="463460"/>
                </a:cubicBezTo>
                <a:cubicBezTo>
                  <a:pt x="3588656" y="536669"/>
                  <a:pt x="3626197" y="427342"/>
                  <a:pt x="3632285" y="415630"/>
                </a:cubicBezTo>
                <a:cubicBezTo>
                  <a:pt x="3638372" y="408795"/>
                  <a:pt x="3663737" y="391226"/>
                  <a:pt x="3669825" y="397083"/>
                </a:cubicBezTo>
                <a:cubicBezTo>
                  <a:pt x="3669825" y="402940"/>
                  <a:pt x="3613007" y="554240"/>
                  <a:pt x="3606920" y="572787"/>
                </a:cubicBezTo>
                <a:cubicBezTo>
                  <a:pt x="3594743" y="620618"/>
                  <a:pt x="3581554" y="663567"/>
                  <a:pt x="3575466" y="699684"/>
                </a:cubicBezTo>
                <a:cubicBezTo>
                  <a:pt x="3575466" y="705541"/>
                  <a:pt x="3581555" y="724087"/>
                  <a:pt x="3581555" y="729945"/>
                </a:cubicBezTo>
                <a:cubicBezTo>
                  <a:pt x="3575466" y="784609"/>
                  <a:pt x="3512559" y="856841"/>
                  <a:pt x="3531838" y="862699"/>
                </a:cubicBezTo>
                <a:cubicBezTo>
                  <a:pt x="3531838" y="862699"/>
                  <a:pt x="3544012" y="845128"/>
                  <a:pt x="3556188" y="833414"/>
                </a:cubicBezTo>
                <a:cubicBezTo>
                  <a:pt x="3561515" y="819505"/>
                  <a:pt x="3566271" y="808889"/>
                  <a:pt x="3560184" y="820100"/>
                </a:cubicBezTo>
                <a:lnTo>
                  <a:pt x="3558179" y="823911"/>
                </a:lnTo>
                <a:lnTo>
                  <a:pt x="3559741" y="816455"/>
                </a:lnTo>
                <a:cubicBezTo>
                  <a:pt x="3561515" y="811939"/>
                  <a:pt x="3563291" y="809011"/>
                  <a:pt x="3563291" y="809011"/>
                </a:cubicBezTo>
                <a:cubicBezTo>
                  <a:pt x="3563291" y="809011"/>
                  <a:pt x="3581554" y="809012"/>
                  <a:pt x="3588656" y="796321"/>
                </a:cubicBezTo>
                <a:cubicBezTo>
                  <a:pt x="3606921" y="771917"/>
                  <a:pt x="3626198" y="693828"/>
                  <a:pt x="3638373" y="669423"/>
                </a:cubicBezTo>
                <a:cubicBezTo>
                  <a:pt x="3638373" y="663567"/>
                  <a:pt x="3651562" y="663566"/>
                  <a:pt x="3657650" y="657710"/>
                </a:cubicBezTo>
                <a:cubicBezTo>
                  <a:pt x="3682002" y="627451"/>
                  <a:pt x="3695190" y="548383"/>
                  <a:pt x="3714469" y="506410"/>
                </a:cubicBezTo>
                <a:cubicBezTo>
                  <a:pt x="3726644" y="463459"/>
                  <a:pt x="3738820" y="408795"/>
                  <a:pt x="3764185" y="349251"/>
                </a:cubicBezTo>
                <a:cubicBezTo>
                  <a:pt x="3764185" y="349251"/>
                  <a:pt x="3770272" y="336561"/>
                  <a:pt x="3777375" y="336562"/>
                </a:cubicBezTo>
                <a:cubicBezTo>
                  <a:pt x="3789551" y="355109"/>
                  <a:pt x="3738820" y="463460"/>
                  <a:pt x="3732732" y="487863"/>
                </a:cubicBezTo>
                <a:cubicBezTo>
                  <a:pt x="3657650" y="748491"/>
                  <a:pt x="3556188" y="990572"/>
                  <a:pt x="3455742" y="1243391"/>
                </a:cubicBezTo>
                <a:cubicBezTo>
                  <a:pt x="3449653" y="1267795"/>
                  <a:pt x="3437478" y="1315625"/>
                  <a:pt x="3462843" y="1260961"/>
                </a:cubicBezTo>
                <a:cubicBezTo>
                  <a:pt x="3494296" y="1189704"/>
                  <a:pt x="3518646" y="1117470"/>
                  <a:pt x="3556188" y="1051092"/>
                </a:cubicBezTo>
                <a:cubicBezTo>
                  <a:pt x="3525751" y="1177989"/>
                  <a:pt x="3462843" y="1279509"/>
                  <a:pt x="3431390" y="1406405"/>
                </a:cubicBezTo>
                <a:cubicBezTo>
                  <a:pt x="3412112" y="1406406"/>
                  <a:pt x="3437478" y="1430808"/>
                  <a:pt x="3431390" y="1406405"/>
                </a:cubicBezTo>
                <a:cubicBezTo>
                  <a:pt x="3506472" y="1249248"/>
                  <a:pt x="3563291" y="1093067"/>
                  <a:pt x="3638372" y="935908"/>
                </a:cubicBezTo>
                <a:cubicBezTo>
                  <a:pt x="3695190" y="820725"/>
                  <a:pt x="3714469" y="693828"/>
                  <a:pt x="3777376" y="578644"/>
                </a:cubicBezTo>
                <a:cubicBezTo>
                  <a:pt x="3770272" y="608903"/>
                  <a:pt x="3752010" y="650878"/>
                  <a:pt x="3783463" y="608903"/>
                </a:cubicBezTo>
                <a:cubicBezTo>
                  <a:pt x="3795638" y="584501"/>
                  <a:pt x="3833180" y="476148"/>
                  <a:pt x="3852456" y="457603"/>
                </a:cubicBezTo>
                <a:cubicBezTo>
                  <a:pt x="3840282" y="542526"/>
                  <a:pt x="3821003" y="572787"/>
                  <a:pt x="3801726" y="645021"/>
                </a:cubicBezTo>
                <a:cubicBezTo>
                  <a:pt x="3770272" y="741658"/>
                  <a:pt x="3801726" y="663566"/>
                  <a:pt x="3827091" y="639163"/>
                </a:cubicBezTo>
                <a:cubicBezTo>
                  <a:pt x="3846368" y="620617"/>
                  <a:pt x="3807814" y="669424"/>
                  <a:pt x="3827091" y="663566"/>
                </a:cubicBezTo>
                <a:cubicBezTo>
                  <a:pt x="3846368" y="657710"/>
                  <a:pt x="3852456" y="597190"/>
                  <a:pt x="3864631" y="572787"/>
                </a:cubicBezTo>
                <a:cubicBezTo>
                  <a:pt x="3871734" y="542527"/>
                  <a:pt x="3877822" y="506410"/>
                  <a:pt x="3896084" y="476148"/>
                </a:cubicBezTo>
                <a:cubicBezTo>
                  <a:pt x="3896084" y="476148"/>
                  <a:pt x="3909275" y="476148"/>
                  <a:pt x="3915363" y="470292"/>
                </a:cubicBezTo>
                <a:cubicBezTo>
                  <a:pt x="3921451" y="457603"/>
                  <a:pt x="3952904" y="379511"/>
                  <a:pt x="3958992" y="360965"/>
                </a:cubicBezTo>
                <a:cubicBezTo>
                  <a:pt x="4009724" y="276043"/>
                  <a:pt x="3952904" y="427342"/>
                  <a:pt x="3946816" y="457603"/>
                </a:cubicBezTo>
                <a:cubicBezTo>
                  <a:pt x="3927538" y="512267"/>
                  <a:pt x="3909276" y="554240"/>
                  <a:pt x="3909276" y="578644"/>
                </a:cubicBezTo>
                <a:cubicBezTo>
                  <a:pt x="3889998" y="669424"/>
                  <a:pt x="3864632" y="729945"/>
                  <a:pt x="3846368" y="820726"/>
                </a:cubicBezTo>
                <a:cubicBezTo>
                  <a:pt x="3807814" y="869532"/>
                  <a:pt x="3840282" y="881246"/>
                  <a:pt x="3846368" y="820726"/>
                </a:cubicBezTo>
                <a:cubicBezTo>
                  <a:pt x="3883911" y="748490"/>
                  <a:pt x="3896084" y="675280"/>
                  <a:pt x="3927538" y="597189"/>
                </a:cubicBezTo>
                <a:cubicBezTo>
                  <a:pt x="3940729" y="560097"/>
                  <a:pt x="3946816" y="518123"/>
                  <a:pt x="3972181" y="493719"/>
                </a:cubicBezTo>
                <a:cubicBezTo>
                  <a:pt x="3984357" y="487863"/>
                  <a:pt x="3990445" y="487863"/>
                  <a:pt x="3997546" y="476148"/>
                </a:cubicBezTo>
                <a:cubicBezTo>
                  <a:pt x="4015810" y="445890"/>
                  <a:pt x="4009724" y="402940"/>
                  <a:pt x="4027985" y="366821"/>
                </a:cubicBezTo>
                <a:cubicBezTo>
                  <a:pt x="4027985" y="372679"/>
                  <a:pt x="4059439" y="379512"/>
                  <a:pt x="4059439" y="372680"/>
                </a:cubicBezTo>
                <a:cubicBezTo>
                  <a:pt x="4078716" y="360965"/>
                  <a:pt x="4078716" y="245781"/>
                  <a:pt x="4110170" y="239925"/>
                </a:cubicBezTo>
                <a:cubicBezTo>
                  <a:pt x="4110170" y="287755"/>
                  <a:pt x="4084804" y="312159"/>
                  <a:pt x="4078715" y="355108"/>
                </a:cubicBezTo>
                <a:cubicBezTo>
                  <a:pt x="4072629" y="415629"/>
                  <a:pt x="4059439" y="470293"/>
                  <a:pt x="4035088" y="536669"/>
                </a:cubicBezTo>
                <a:cubicBezTo>
                  <a:pt x="4003636" y="650877"/>
                  <a:pt x="4091906" y="415629"/>
                  <a:pt x="4097994" y="415629"/>
                </a:cubicBezTo>
                <a:lnTo>
                  <a:pt x="4104082" y="487862"/>
                </a:lnTo>
                <a:cubicBezTo>
                  <a:pt x="4110170" y="487863"/>
                  <a:pt x="4135536" y="397083"/>
                  <a:pt x="4135536" y="397083"/>
                </a:cubicBezTo>
                <a:cubicBezTo>
                  <a:pt x="4153798" y="355108"/>
                  <a:pt x="4147710" y="336561"/>
                  <a:pt x="4166988" y="306302"/>
                </a:cubicBezTo>
                <a:cubicBezTo>
                  <a:pt x="4166988" y="330706"/>
                  <a:pt x="4135536" y="427343"/>
                  <a:pt x="4141623" y="427342"/>
                </a:cubicBezTo>
                <a:cubicBezTo>
                  <a:pt x="4147710" y="427343"/>
                  <a:pt x="4192354" y="330706"/>
                  <a:pt x="4166988" y="427342"/>
                </a:cubicBezTo>
                <a:cubicBezTo>
                  <a:pt x="4153798" y="493719"/>
                  <a:pt x="4116258" y="560097"/>
                  <a:pt x="4116258" y="627451"/>
                </a:cubicBezTo>
                <a:cubicBezTo>
                  <a:pt x="4116258" y="639164"/>
                  <a:pt x="4160902" y="566929"/>
                  <a:pt x="4153798" y="560097"/>
                </a:cubicBezTo>
                <a:cubicBezTo>
                  <a:pt x="4166988" y="572786"/>
                  <a:pt x="4110170" y="705541"/>
                  <a:pt x="4104082" y="724087"/>
                </a:cubicBezTo>
                <a:cubicBezTo>
                  <a:pt x="4084804" y="814867"/>
                  <a:pt x="4059439" y="905648"/>
                  <a:pt x="4021897" y="1002286"/>
                </a:cubicBezTo>
                <a:cubicBezTo>
                  <a:pt x="3990445" y="1093067"/>
                  <a:pt x="3952904" y="1183847"/>
                  <a:pt x="3933626" y="1255104"/>
                </a:cubicBezTo>
                <a:cubicBezTo>
                  <a:pt x="4015810" y="1081352"/>
                  <a:pt x="4097994" y="845128"/>
                  <a:pt x="4173075" y="627450"/>
                </a:cubicBezTo>
                <a:cubicBezTo>
                  <a:pt x="4185252" y="591333"/>
                  <a:pt x="4217719" y="493719"/>
                  <a:pt x="4198440" y="566930"/>
                </a:cubicBezTo>
                <a:cubicBezTo>
                  <a:pt x="4185252" y="633306"/>
                  <a:pt x="4210617" y="554240"/>
                  <a:pt x="4223807" y="536669"/>
                </a:cubicBezTo>
                <a:cubicBezTo>
                  <a:pt x="4223807" y="542527"/>
                  <a:pt x="4223807" y="548383"/>
                  <a:pt x="4223807" y="554240"/>
                </a:cubicBezTo>
                <a:cubicBezTo>
                  <a:pt x="4223807" y="548383"/>
                  <a:pt x="4242070" y="591334"/>
                  <a:pt x="4249172" y="591334"/>
                </a:cubicBezTo>
                <a:cubicBezTo>
                  <a:pt x="4261349" y="591334"/>
                  <a:pt x="4304977" y="476148"/>
                  <a:pt x="4311065" y="457602"/>
                </a:cubicBezTo>
                <a:cubicBezTo>
                  <a:pt x="4349620" y="397083"/>
                  <a:pt x="4279610" y="597189"/>
                  <a:pt x="4292801" y="597190"/>
                </a:cubicBezTo>
                <a:cubicBezTo>
                  <a:pt x="4304977" y="603046"/>
                  <a:pt x="4349620" y="482006"/>
                  <a:pt x="4330342" y="548384"/>
                </a:cubicBezTo>
                <a:cubicBezTo>
                  <a:pt x="4318166" y="614759"/>
                  <a:pt x="4298888" y="699683"/>
                  <a:pt x="4273522" y="778751"/>
                </a:cubicBezTo>
                <a:cubicBezTo>
                  <a:pt x="4267436" y="802178"/>
                  <a:pt x="4229894" y="875388"/>
                  <a:pt x="4223807" y="911505"/>
                </a:cubicBezTo>
                <a:lnTo>
                  <a:pt x="4223526" y="919827"/>
                </a:lnTo>
                <a:lnTo>
                  <a:pt x="4226149" y="920273"/>
                </a:lnTo>
                <a:lnTo>
                  <a:pt x="4225647" y="922549"/>
                </a:lnTo>
                <a:lnTo>
                  <a:pt x="4226249" y="922457"/>
                </a:lnTo>
                <a:cubicBezTo>
                  <a:pt x="4234524" y="911750"/>
                  <a:pt x="4256782" y="848057"/>
                  <a:pt x="4261349" y="839272"/>
                </a:cubicBezTo>
                <a:cubicBezTo>
                  <a:pt x="4298888" y="735801"/>
                  <a:pt x="4311065" y="724087"/>
                  <a:pt x="4355707" y="608904"/>
                </a:cubicBezTo>
                <a:cubicBezTo>
                  <a:pt x="4367883" y="578643"/>
                  <a:pt x="4374985" y="554241"/>
                  <a:pt x="4387161" y="529837"/>
                </a:cubicBezTo>
                <a:cubicBezTo>
                  <a:pt x="4418614" y="476149"/>
                  <a:pt x="4387162" y="578644"/>
                  <a:pt x="4381073" y="603047"/>
                </a:cubicBezTo>
                <a:cubicBezTo>
                  <a:pt x="4367883" y="639163"/>
                  <a:pt x="4343532" y="675281"/>
                  <a:pt x="4361795" y="681138"/>
                </a:cubicBezTo>
                <a:cubicBezTo>
                  <a:pt x="4355707" y="681137"/>
                  <a:pt x="4399335" y="614759"/>
                  <a:pt x="4412527" y="597190"/>
                </a:cubicBezTo>
                <a:cubicBezTo>
                  <a:pt x="4412527" y="597190"/>
                  <a:pt x="4418614" y="554241"/>
                  <a:pt x="4430790" y="572786"/>
                </a:cubicBezTo>
                <a:cubicBezTo>
                  <a:pt x="4430790" y="572786"/>
                  <a:pt x="4418614" y="603047"/>
                  <a:pt x="4412527" y="620617"/>
                </a:cubicBezTo>
                <a:cubicBezTo>
                  <a:pt x="4405423" y="620618"/>
                  <a:pt x="4399334" y="620618"/>
                  <a:pt x="4412527" y="633306"/>
                </a:cubicBezTo>
                <a:cubicBezTo>
                  <a:pt x="4412527" y="633306"/>
                  <a:pt x="4412526" y="627451"/>
                  <a:pt x="4412527" y="620617"/>
                </a:cubicBezTo>
                <a:cubicBezTo>
                  <a:pt x="4424700" y="627451"/>
                  <a:pt x="4436877" y="633307"/>
                  <a:pt x="4436877" y="633307"/>
                </a:cubicBezTo>
                <a:cubicBezTo>
                  <a:pt x="4436878" y="645020"/>
                  <a:pt x="4412527" y="699683"/>
                  <a:pt x="4412527" y="724088"/>
                </a:cubicBezTo>
                <a:cubicBezTo>
                  <a:pt x="4412527" y="724088"/>
                  <a:pt x="4412527" y="760204"/>
                  <a:pt x="4430790" y="712374"/>
                </a:cubicBezTo>
                <a:cubicBezTo>
                  <a:pt x="4443979" y="675280"/>
                  <a:pt x="4424700" y="699684"/>
                  <a:pt x="4443979" y="681138"/>
                </a:cubicBezTo>
                <a:cubicBezTo>
                  <a:pt x="4430790" y="693828"/>
                  <a:pt x="4450066" y="705541"/>
                  <a:pt x="4462243" y="699684"/>
                </a:cubicBezTo>
                <a:cubicBezTo>
                  <a:pt x="4456155" y="705541"/>
                  <a:pt x="4493696" y="591333"/>
                  <a:pt x="4499783" y="591334"/>
                </a:cubicBezTo>
                <a:cubicBezTo>
                  <a:pt x="4512974" y="603047"/>
                  <a:pt x="4469344" y="687970"/>
                  <a:pt x="4469344" y="699684"/>
                </a:cubicBezTo>
                <a:cubicBezTo>
                  <a:pt x="4462243" y="718231"/>
                  <a:pt x="4436878" y="802178"/>
                  <a:pt x="4443979" y="809012"/>
                </a:cubicBezTo>
                <a:cubicBezTo>
                  <a:pt x="4450065" y="814868"/>
                  <a:pt x="4475431" y="754348"/>
                  <a:pt x="4481520" y="735801"/>
                </a:cubicBezTo>
                <a:cubicBezTo>
                  <a:pt x="4475432" y="741657"/>
                  <a:pt x="4506886" y="657711"/>
                  <a:pt x="4512974" y="663566"/>
                </a:cubicBezTo>
                <a:cubicBezTo>
                  <a:pt x="4525148" y="675280"/>
                  <a:pt x="4475432" y="760204"/>
                  <a:pt x="4469344" y="809012"/>
                </a:cubicBezTo>
                <a:lnTo>
                  <a:pt x="4465423" y="829604"/>
                </a:lnTo>
                <a:lnTo>
                  <a:pt x="4475047" y="822127"/>
                </a:lnTo>
                <a:cubicBezTo>
                  <a:pt x="4485193" y="814562"/>
                  <a:pt x="4494579" y="808460"/>
                  <a:pt x="4491535" y="814317"/>
                </a:cubicBezTo>
                <a:cubicBezTo>
                  <a:pt x="4503710" y="796747"/>
                  <a:pt x="4485447" y="785033"/>
                  <a:pt x="4497622" y="778202"/>
                </a:cubicBezTo>
                <a:lnTo>
                  <a:pt x="4509644" y="777521"/>
                </a:lnTo>
                <a:lnTo>
                  <a:pt x="4525148" y="735800"/>
                </a:lnTo>
                <a:cubicBezTo>
                  <a:pt x="4540875" y="687483"/>
                  <a:pt x="4526924" y="729945"/>
                  <a:pt x="4516017" y="770819"/>
                </a:cubicBezTo>
                <a:lnTo>
                  <a:pt x="4514438" y="777250"/>
                </a:lnTo>
                <a:lnTo>
                  <a:pt x="4521339" y="776858"/>
                </a:lnTo>
                <a:lnTo>
                  <a:pt x="4530445" y="780015"/>
                </a:lnTo>
                <a:lnTo>
                  <a:pt x="4531014" y="778263"/>
                </a:lnTo>
                <a:lnTo>
                  <a:pt x="4536903" y="761374"/>
                </a:lnTo>
                <a:lnTo>
                  <a:pt x="4537066" y="758801"/>
                </a:lnTo>
                <a:cubicBezTo>
                  <a:pt x="4537192" y="748186"/>
                  <a:pt x="4535670" y="739156"/>
                  <a:pt x="4529074" y="742084"/>
                </a:cubicBezTo>
                <a:cubicBezTo>
                  <a:pt x="4535416" y="737691"/>
                  <a:pt x="4540173" y="735860"/>
                  <a:pt x="4543930" y="735586"/>
                </a:cubicBezTo>
                <a:lnTo>
                  <a:pt x="4547218" y="736640"/>
                </a:lnTo>
                <a:lnTo>
                  <a:pt x="4549975" y="730432"/>
                </a:lnTo>
                <a:cubicBezTo>
                  <a:pt x="4553875" y="723112"/>
                  <a:pt x="4558124" y="716767"/>
                  <a:pt x="4562690" y="712375"/>
                </a:cubicBezTo>
                <a:cubicBezTo>
                  <a:pt x="4572329" y="700173"/>
                  <a:pt x="4570807" y="712130"/>
                  <a:pt x="4565352" y="731653"/>
                </a:cubicBezTo>
                <a:lnTo>
                  <a:pt x="4561404" y="744352"/>
                </a:lnTo>
                <a:lnTo>
                  <a:pt x="4566616" y="747941"/>
                </a:lnTo>
                <a:cubicBezTo>
                  <a:pt x="4585895" y="742084"/>
                  <a:pt x="4591981" y="724513"/>
                  <a:pt x="4605171" y="717681"/>
                </a:cubicBezTo>
                <a:cubicBezTo>
                  <a:pt x="4617348" y="711824"/>
                  <a:pt x="4629523" y="724514"/>
                  <a:pt x="4629523" y="724514"/>
                </a:cubicBezTo>
                <a:cubicBezTo>
                  <a:pt x="4654887" y="717681"/>
                  <a:pt x="4642713" y="694254"/>
                  <a:pt x="4660976" y="730370"/>
                </a:cubicBezTo>
                <a:cubicBezTo>
                  <a:pt x="4723882" y="832865"/>
                  <a:pt x="4648800" y="603473"/>
                  <a:pt x="4723882" y="626901"/>
                </a:cubicBezTo>
                <a:cubicBezTo>
                  <a:pt x="4717795" y="584925"/>
                  <a:pt x="4786789" y="639590"/>
                  <a:pt x="4786789" y="639590"/>
                </a:cubicBezTo>
                <a:cubicBezTo>
                  <a:pt x="4818243" y="609330"/>
                  <a:pt x="4755337" y="596640"/>
                  <a:pt x="4786789" y="590783"/>
                </a:cubicBezTo>
                <a:cubicBezTo>
                  <a:pt x="4849694" y="579070"/>
                  <a:pt x="4843608" y="687420"/>
                  <a:pt x="4868973" y="687420"/>
                </a:cubicBezTo>
                <a:cubicBezTo>
                  <a:pt x="4894338" y="687420"/>
                  <a:pt x="4868973" y="651304"/>
                  <a:pt x="4881147" y="633733"/>
                </a:cubicBezTo>
                <a:lnTo>
                  <a:pt x="4900425" y="639590"/>
                </a:lnTo>
                <a:cubicBezTo>
                  <a:pt x="4900425" y="626900"/>
                  <a:pt x="4875060" y="560523"/>
                  <a:pt x="4875060" y="554665"/>
                </a:cubicBezTo>
                <a:cubicBezTo>
                  <a:pt x="4843608" y="469742"/>
                  <a:pt x="4931879" y="579070"/>
                  <a:pt x="4931879" y="579070"/>
                </a:cubicBezTo>
                <a:cubicBezTo>
                  <a:pt x="4944055" y="573212"/>
                  <a:pt x="4918688" y="500003"/>
                  <a:pt x="4951157" y="488289"/>
                </a:cubicBezTo>
                <a:cubicBezTo>
                  <a:pt x="4969421" y="482432"/>
                  <a:pt x="5020150" y="548810"/>
                  <a:pt x="5006960" y="500003"/>
                </a:cubicBezTo>
                <a:cubicBezTo>
                  <a:pt x="4994786" y="469743"/>
                  <a:pt x="5000873" y="488288"/>
                  <a:pt x="5026238" y="475599"/>
                </a:cubicBezTo>
                <a:cubicBezTo>
                  <a:pt x="5032325" y="469743"/>
                  <a:pt x="5044502" y="427768"/>
                  <a:pt x="5038414" y="433625"/>
                </a:cubicBezTo>
                <a:lnTo>
                  <a:pt x="5051605" y="427768"/>
                </a:lnTo>
                <a:cubicBezTo>
                  <a:pt x="5108422" y="415079"/>
                  <a:pt x="5038414" y="415079"/>
                  <a:pt x="5063779" y="391652"/>
                </a:cubicBezTo>
                <a:cubicBezTo>
                  <a:pt x="5069868" y="384819"/>
                  <a:pt x="5083057" y="409222"/>
                  <a:pt x="5108422" y="391651"/>
                </a:cubicBezTo>
                <a:cubicBezTo>
                  <a:pt x="5120599" y="384819"/>
                  <a:pt x="5101321" y="373104"/>
                  <a:pt x="5108422" y="367248"/>
                </a:cubicBezTo>
                <a:cubicBezTo>
                  <a:pt x="5101321" y="367248"/>
                  <a:pt x="5139876" y="367247"/>
                  <a:pt x="5132773" y="361390"/>
                </a:cubicBezTo>
                <a:cubicBezTo>
                  <a:pt x="5158139" y="373105"/>
                  <a:pt x="5170315" y="427769"/>
                  <a:pt x="5183504" y="445338"/>
                </a:cubicBezTo>
                <a:cubicBezTo>
                  <a:pt x="5195680" y="463886"/>
                  <a:pt x="5221045" y="482432"/>
                  <a:pt x="5234235" y="505859"/>
                </a:cubicBezTo>
                <a:cubicBezTo>
                  <a:pt x="5258585" y="554666"/>
                  <a:pt x="5265689" y="626901"/>
                  <a:pt x="5277864" y="705966"/>
                </a:cubicBezTo>
                <a:cubicBezTo>
                  <a:pt x="5283952" y="772343"/>
                  <a:pt x="5296127" y="851412"/>
                  <a:pt x="5309317" y="917788"/>
                </a:cubicBezTo>
                <a:cubicBezTo>
                  <a:pt x="5346858" y="1195987"/>
                  <a:pt x="5390486" y="1468329"/>
                  <a:pt x="5435130" y="1704552"/>
                </a:cubicBezTo>
                <a:lnTo>
                  <a:pt x="5461464" y="1843608"/>
                </a:lnTo>
                <a:lnTo>
                  <a:pt x="5469122" y="1845343"/>
                </a:lnTo>
                <a:lnTo>
                  <a:pt x="5464934" y="1819370"/>
                </a:lnTo>
                <a:cubicBezTo>
                  <a:pt x="5450856" y="1728712"/>
                  <a:pt x="5438173" y="1644033"/>
                  <a:pt x="5421940" y="1559110"/>
                </a:cubicBezTo>
                <a:cubicBezTo>
                  <a:pt x="5397590" y="1389260"/>
                  <a:pt x="5366137" y="1195987"/>
                  <a:pt x="5334682" y="990022"/>
                </a:cubicBezTo>
                <a:cubicBezTo>
                  <a:pt x="5315405" y="863124"/>
                  <a:pt x="5303230" y="694253"/>
                  <a:pt x="5271777" y="573212"/>
                </a:cubicBezTo>
                <a:cubicBezTo>
                  <a:pt x="5258585" y="536120"/>
                  <a:pt x="5221045" y="433624"/>
                  <a:pt x="5240324" y="458029"/>
                </a:cubicBezTo>
                <a:cubicBezTo>
                  <a:pt x="5265689" y="494145"/>
                  <a:pt x="5234235" y="433624"/>
                  <a:pt x="5240324" y="433624"/>
                </a:cubicBezTo>
                <a:cubicBezTo>
                  <a:pt x="5227133" y="409222"/>
                  <a:pt x="5183504" y="342845"/>
                  <a:pt x="5195681" y="318442"/>
                </a:cubicBezTo>
                <a:cubicBezTo>
                  <a:pt x="5202782" y="294037"/>
                  <a:pt x="5214957" y="336988"/>
                  <a:pt x="5234235" y="312585"/>
                </a:cubicBezTo>
                <a:cubicBezTo>
                  <a:pt x="5234235" y="306728"/>
                  <a:pt x="5221045" y="294037"/>
                  <a:pt x="5227133" y="288181"/>
                </a:cubicBezTo>
                <a:cubicBezTo>
                  <a:pt x="5246411" y="276468"/>
                  <a:pt x="5227133" y="312585"/>
                  <a:pt x="5252499" y="300872"/>
                </a:cubicBezTo>
                <a:cubicBezTo>
                  <a:pt x="5252499" y="300872"/>
                  <a:pt x="5258585" y="282325"/>
                  <a:pt x="5252499" y="282325"/>
                </a:cubicBezTo>
                <a:cubicBezTo>
                  <a:pt x="5258585" y="282325"/>
                  <a:pt x="5258585" y="282325"/>
                  <a:pt x="5277864" y="288181"/>
                </a:cubicBezTo>
                <a:cubicBezTo>
                  <a:pt x="5340770" y="331131"/>
                  <a:pt x="5277864" y="282325"/>
                  <a:pt x="5296126" y="252064"/>
                </a:cubicBezTo>
                <a:cubicBezTo>
                  <a:pt x="5296126" y="252064"/>
                  <a:pt x="5315405" y="257920"/>
                  <a:pt x="5321493" y="257920"/>
                </a:cubicBezTo>
                <a:cubicBezTo>
                  <a:pt x="5334681" y="257921"/>
                  <a:pt x="5340770" y="233518"/>
                  <a:pt x="5346858" y="221803"/>
                </a:cubicBezTo>
                <a:cubicBezTo>
                  <a:pt x="5352946" y="215948"/>
                  <a:pt x="5366137" y="215948"/>
                  <a:pt x="5372225" y="210091"/>
                </a:cubicBezTo>
                <a:cubicBezTo>
                  <a:pt x="5384398" y="203258"/>
                  <a:pt x="5397590" y="185686"/>
                  <a:pt x="5415852" y="172997"/>
                </a:cubicBezTo>
                <a:cubicBezTo>
                  <a:pt x="5415852" y="179830"/>
                  <a:pt x="5421940" y="197401"/>
                  <a:pt x="5429042" y="191543"/>
                </a:cubicBezTo>
                <a:cubicBezTo>
                  <a:pt x="5447305" y="191544"/>
                  <a:pt x="5435130" y="172998"/>
                  <a:pt x="5460495" y="155426"/>
                </a:cubicBezTo>
                <a:cubicBezTo>
                  <a:pt x="5485860" y="143713"/>
                  <a:pt x="5491948" y="149570"/>
                  <a:pt x="5491948" y="155427"/>
                </a:cubicBezTo>
                <a:cubicBezTo>
                  <a:pt x="5491948" y="155427"/>
                  <a:pt x="5491948" y="149570"/>
                  <a:pt x="5485860" y="136879"/>
                </a:cubicBezTo>
                <a:cubicBezTo>
                  <a:pt x="5466583" y="94907"/>
                  <a:pt x="5535576" y="149570"/>
                  <a:pt x="5535576" y="143713"/>
                </a:cubicBezTo>
                <a:cubicBezTo>
                  <a:pt x="5535576" y="143713"/>
                  <a:pt x="5547753" y="100764"/>
                  <a:pt x="5541664" y="100764"/>
                </a:cubicBezTo>
                <a:cubicBezTo>
                  <a:pt x="5547753" y="94906"/>
                  <a:pt x="5560941" y="100764"/>
                  <a:pt x="5567030" y="94906"/>
                </a:cubicBezTo>
                <a:cubicBezTo>
                  <a:pt x="5573118" y="94907"/>
                  <a:pt x="5586308" y="76361"/>
                  <a:pt x="5580220" y="76360"/>
                </a:cubicBezTo>
                <a:close/>
                <a:moveTo>
                  <a:pt x="5671118" y="55280"/>
                </a:moveTo>
                <a:cubicBezTo>
                  <a:pt x="5672729" y="55171"/>
                  <a:pt x="5674683" y="56037"/>
                  <a:pt x="5676815" y="57616"/>
                </a:cubicBezTo>
                <a:cubicBezTo>
                  <a:pt x="5689609" y="67086"/>
                  <a:pt x="5708823" y="102228"/>
                  <a:pt x="5698931" y="106621"/>
                </a:cubicBezTo>
                <a:cubicBezTo>
                  <a:pt x="5692843" y="119310"/>
                  <a:pt x="5667478" y="58790"/>
                  <a:pt x="5667478" y="58790"/>
                </a:cubicBezTo>
                <a:cubicBezTo>
                  <a:pt x="5668238" y="56471"/>
                  <a:pt x="5669507" y="55389"/>
                  <a:pt x="5671118" y="55280"/>
                </a:cubicBezTo>
                <a:close/>
                <a:moveTo>
                  <a:pt x="5797126" y="39"/>
                </a:moveTo>
                <a:cubicBezTo>
                  <a:pt x="5814153" y="953"/>
                  <a:pt x="5818908" y="17792"/>
                  <a:pt x="5837933" y="58790"/>
                </a:cubicBezTo>
                <a:cubicBezTo>
                  <a:pt x="5850109" y="89050"/>
                  <a:pt x="5881561" y="161284"/>
                  <a:pt x="5831845" y="172997"/>
                </a:cubicBezTo>
                <a:cubicBezTo>
                  <a:pt x="5793291" y="185686"/>
                  <a:pt x="5824744" y="155427"/>
                  <a:pt x="5799379" y="143714"/>
                </a:cubicBezTo>
                <a:cubicBezTo>
                  <a:pt x="5781115" y="136880"/>
                  <a:pt x="5767924" y="155427"/>
                  <a:pt x="5755749" y="149570"/>
                </a:cubicBezTo>
                <a:cubicBezTo>
                  <a:pt x="5755749" y="149570"/>
                  <a:pt x="5724296" y="131023"/>
                  <a:pt x="5724296" y="113453"/>
                </a:cubicBezTo>
                <a:cubicBezTo>
                  <a:pt x="5724296" y="89049"/>
                  <a:pt x="5743574" y="106620"/>
                  <a:pt x="5718208" y="64646"/>
                </a:cubicBezTo>
                <a:cubicBezTo>
                  <a:pt x="5706033" y="46100"/>
                  <a:pt x="5686754" y="22673"/>
                  <a:pt x="5743574" y="28530"/>
                </a:cubicBezTo>
                <a:cubicBezTo>
                  <a:pt x="5755749" y="28530"/>
                  <a:pt x="5775028" y="40243"/>
                  <a:pt x="5781115" y="40243"/>
                </a:cubicBezTo>
                <a:cubicBezTo>
                  <a:pt x="5781115" y="34387"/>
                  <a:pt x="5781115" y="-1731"/>
                  <a:pt x="5775028" y="4127"/>
                </a:cubicBezTo>
                <a:cubicBezTo>
                  <a:pt x="5784413" y="1197"/>
                  <a:pt x="5791452" y="-267"/>
                  <a:pt x="5797126" y="39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904634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2504EE10-88B2-42E9-AE54-EFD0F8A707D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4767943" cy="6012872"/>
          </a:xfrm>
          <a:custGeom>
            <a:avLst/>
            <a:gdLst>
              <a:gd name="connsiteX0" fmla="*/ 2106382 w 4767943"/>
              <a:gd name="connsiteY0" fmla="*/ 0 h 6012872"/>
              <a:gd name="connsiteX1" fmla="*/ 4767943 w 4767943"/>
              <a:gd name="connsiteY1" fmla="*/ 0 h 6012872"/>
              <a:gd name="connsiteX2" fmla="*/ 2661561 w 4767943"/>
              <a:gd name="connsiteY2" fmla="*/ 6012872 h 6012872"/>
              <a:gd name="connsiteX3" fmla="*/ 0 w 4767943"/>
              <a:gd name="connsiteY3" fmla="*/ 6012872 h 601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7943" h="6012872">
                <a:moveTo>
                  <a:pt x="2106382" y="0"/>
                </a:moveTo>
                <a:lnTo>
                  <a:pt x="4767943" y="0"/>
                </a:lnTo>
                <a:lnTo>
                  <a:pt x="2661561" y="6012872"/>
                </a:lnTo>
                <a:lnTo>
                  <a:pt x="0" y="60128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164EBC5D-1304-407F-8CD5-1809FA137A7A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469572" y="845128"/>
            <a:ext cx="4767943" cy="6012872"/>
          </a:xfrm>
          <a:custGeom>
            <a:avLst/>
            <a:gdLst>
              <a:gd name="connsiteX0" fmla="*/ 2106382 w 4767943"/>
              <a:gd name="connsiteY0" fmla="*/ 0 h 6012872"/>
              <a:gd name="connsiteX1" fmla="*/ 4767943 w 4767943"/>
              <a:gd name="connsiteY1" fmla="*/ 0 h 6012872"/>
              <a:gd name="connsiteX2" fmla="*/ 2661561 w 4767943"/>
              <a:gd name="connsiteY2" fmla="*/ 6012872 h 6012872"/>
              <a:gd name="connsiteX3" fmla="*/ 0 w 4767943"/>
              <a:gd name="connsiteY3" fmla="*/ 6012872 h 6012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767943" h="6012872">
                <a:moveTo>
                  <a:pt x="2106382" y="0"/>
                </a:moveTo>
                <a:lnTo>
                  <a:pt x="4767943" y="0"/>
                </a:lnTo>
                <a:lnTo>
                  <a:pt x="2661561" y="6012872"/>
                </a:lnTo>
                <a:lnTo>
                  <a:pt x="0" y="6012872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760113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223B671-5DA8-4C75-B6BA-1F4AAE5E021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5701503" y="-1"/>
            <a:ext cx="5818192" cy="6858001"/>
          </a:xfrm>
          <a:custGeom>
            <a:avLst/>
            <a:gdLst>
              <a:gd name="connsiteX0" fmla="*/ 4503330 w 5818192"/>
              <a:gd name="connsiteY0" fmla="*/ 1 h 6858001"/>
              <a:gd name="connsiteX1" fmla="*/ 5818192 w 5818192"/>
              <a:gd name="connsiteY1" fmla="*/ 1 h 6858001"/>
              <a:gd name="connsiteX2" fmla="*/ 5818192 w 5818192"/>
              <a:gd name="connsiteY2" fmla="*/ 6858001 h 6858001"/>
              <a:gd name="connsiteX3" fmla="*/ 4503330 w 5818192"/>
              <a:gd name="connsiteY3" fmla="*/ 6858001 h 6858001"/>
              <a:gd name="connsiteX4" fmla="*/ 3005424 w 5818192"/>
              <a:gd name="connsiteY4" fmla="*/ 1 h 6858001"/>
              <a:gd name="connsiteX5" fmla="*/ 4320286 w 5818192"/>
              <a:gd name="connsiteY5" fmla="*/ 1 h 6858001"/>
              <a:gd name="connsiteX6" fmla="*/ 4320286 w 5818192"/>
              <a:gd name="connsiteY6" fmla="*/ 6858001 h 6858001"/>
              <a:gd name="connsiteX7" fmla="*/ 3005424 w 5818192"/>
              <a:gd name="connsiteY7" fmla="*/ 6858001 h 6858001"/>
              <a:gd name="connsiteX8" fmla="*/ 0 w 5818192"/>
              <a:gd name="connsiteY8" fmla="*/ 1 h 6858001"/>
              <a:gd name="connsiteX9" fmla="*/ 1314862 w 5818192"/>
              <a:gd name="connsiteY9" fmla="*/ 1 h 6858001"/>
              <a:gd name="connsiteX10" fmla="*/ 1314862 w 5818192"/>
              <a:gd name="connsiteY10" fmla="*/ 6858001 h 6858001"/>
              <a:gd name="connsiteX11" fmla="*/ 0 w 5818192"/>
              <a:gd name="connsiteY11" fmla="*/ 6858001 h 6858001"/>
              <a:gd name="connsiteX12" fmla="*/ 1503935 w 5818192"/>
              <a:gd name="connsiteY12" fmla="*/ 0 h 6858001"/>
              <a:gd name="connsiteX13" fmla="*/ 2818797 w 5818192"/>
              <a:gd name="connsiteY13" fmla="*/ 0 h 6858001"/>
              <a:gd name="connsiteX14" fmla="*/ 2818797 w 5818192"/>
              <a:gd name="connsiteY14" fmla="*/ 6858000 h 6858001"/>
              <a:gd name="connsiteX15" fmla="*/ 1503935 w 5818192"/>
              <a:gd name="connsiteY15" fmla="*/ 6858000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5818192" h="6858001">
                <a:moveTo>
                  <a:pt x="4503330" y="1"/>
                </a:moveTo>
                <a:lnTo>
                  <a:pt x="5818192" y="1"/>
                </a:lnTo>
                <a:lnTo>
                  <a:pt x="5818192" y="6858001"/>
                </a:lnTo>
                <a:lnTo>
                  <a:pt x="4503330" y="6858001"/>
                </a:lnTo>
                <a:close/>
                <a:moveTo>
                  <a:pt x="3005424" y="1"/>
                </a:moveTo>
                <a:lnTo>
                  <a:pt x="4320286" y="1"/>
                </a:lnTo>
                <a:lnTo>
                  <a:pt x="4320286" y="6858001"/>
                </a:lnTo>
                <a:lnTo>
                  <a:pt x="3005424" y="6858001"/>
                </a:lnTo>
                <a:close/>
                <a:moveTo>
                  <a:pt x="0" y="1"/>
                </a:moveTo>
                <a:lnTo>
                  <a:pt x="1314862" y="1"/>
                </a:lnTo>
                <a:lnTo>
                  <a:pt x="1314862" y="6858001"/>
                </a:lnTo>
                <a:lnTo>
                  <a:pt x="0" y="6858001"/>
                </a:lnTo>
                <a:close/>
                <a:moveTo>
                  <a:pt x="1503935" y="0"/>
                </a:moveTo>
                <a:lnTo>
                  <a:pt x="2818797" y="0"/>
                </a:lnTo>
                <a:lnTo>
                  <a:pt x="2818797" y="6858000"/>
                </a:lnTo>
                <a:lnTo>
                  <a:pt x="1503935" y="6858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39179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amond 2">
            <a:extLst>
              <a:ext uri="{FF2B5EF4-FFF2-40B4-BE49-F238E27FC236}">
                <a16:creationId xmlns:a16="http://schemas.microsoft.com/office/drawing/2014/main" id="{0D0FD7EA-CD4C-4874-8CA9-3F42C7C431BB}"/>
              </a:ext>
            </a:extLst>
          </p:cNvPr>
          <p:cNvSpPr/>
          <p:nvPr userDrawn="1"/>
        </p:nvSpPr>
        <p:spPr>
          <a:xfrm>
            <a:off x="-418551" y="779222"/>
            <a:ext cx="5299556" cy="5299556"/>
          </a:xfrm>
          <a:prstGeom prst="diamond">
            <a:avLst/>
          </a:prstGeom>
          <a:ln>
            <a:noFill/>
          </a:ln>
          <a:effectLst>
            <a:outerShdw blurRad="812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Diamond 3">
            <a:extLst>
              <a:ext uri="{FF2B5EF4-FFF2-40B4-BE49-F238E27FC236}">
                <a16:creationId xmlns:a16="http://schemas.microsoft.com/office/drawing/2014/main" id="{919F7CE3-4D81-4959-B30B-0B573AD34D37}"/>
              </a:ext>
            </a:extLst>
          </p:cNvPr>
          <p:cNvSpPr/>
          <p:nvPr userDrawn="1"/>
        </p:nvSpPr>
        <p:spPr>
          <a:xfrm>
            <a:off x="284834" y="779222"/>
            <a:ext cx="5299556" cy="5299556"/>
          </a:xfrm>
          <a:prstGeom prst="diamond">
            <a:avLst/>
          </a:prstGeom>
          <a:ln>
            <a:noFill/>
          </a:ln>
          <a:effectLst>
            <a:outerShdw blurRad="8128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AB7B5DE1-12B5-4E32-AB0B-3CF44AF3FF7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104159" y="779220"/>
            <a:ext cx="5299556" cy="5299556"/>
          </a:xfrm>
          <a:custGeom>
            <a:avLst/>
            <a:gdLst>
              <a:gd name="connsiteX0" fmla="*/ 2649778 w 5299556"/>
              <a:gd name="connsiteY0" fmla="*/ 0 h 5299556"/>
              <a:gd name="connsiteX1" fmla="*/ 5299556 w 5299556"/>
              <a:gd name="connsiteY1" fmla="*/ 2649778 h 5299556"/>
              <a:gd name="connsiteX2" fmla="*/ 2649778 w 5299556"/>
              <a:gd name="connsiteY2" fmla="*/ 5299556 h 5299556"/>
              <a:gd name="connsiteX3" fmla="*/ 0 w 5299556"/>
              <a:gd name="connsiteY3" fmla="*/ 2649778 h 5299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299556" h="5299556">
                <a:moveTo>
                  <a:pt x="2649778" y="0"/>
                </a:moveTo>
                <a:lnTo>
                  <a:pt x="5299556" y="2649778"/>
                </a:lnTo>
                <a:lnTo>
                  <a:pt x="2649778" y="5299556"/>
                </a:lnTo>
                <a:lnTo>
                  <a:pt x="0" y="2649778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243291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3ED29D11-89A0-4DA8-BE49-A60348BE271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501" y="3429000"/>
            <a:ext cx="11451499" cy="3429000"/>
          </a:xfrm>
          <a:custGeom>
            <a:avLst/>
            <a:gdLst>
              <a:gd name="connsiteX0" fmla="*/ 0 w 11451499"/>
              <a:gd name="connsiteY0" fmla="*/ 0 h 3429000"/>
              <a:gd name="connsiteX1" fmla="*/ 11451499 w 11451499"/>
              <a:gd name="connsiteY1" fmla="*/ 0 h 3429000"/>
              <a:gd name="connsiteX2" fmla="*/ 11451499 w 11451499"/>
              <a:gd name="connsiteY2" fmla="*/ 3429000 h 3429000"/>
              <a:gd name="connsiteX3" fmla="*/ 0 w 11451499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451499" h="3429000">
                <a:moveTo>
                  <a:pt x="0" y="0"/>
                </a:moveTo>
                <a:lnTo>
                  <a:pt x="11451499" y="0"/>
                </a:lnTo>
                <a:lnTo>
                  <a:pt x="11451499" y="3429000"/>
                </a:lnTo>
                <a:lnTo>
                  <a:pt x="0" y="34290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2684029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icture Placeholder 15">
            <a:extLst>
              <a:ext uri="{FF2B5EF4-FFF2-40B4-BE49-F238E27FC236}">
                <a16:creationId xmlns:a16="http://schemas.microsoft.com/office/drawing/2014/main" id="{BFCA67D7-FDB5-4EAD-92A6-B9C843F3A3B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059815" y="0"/>
            <a:ext cx="2699385" cy="3291114"/>
          </a:xfrm>
          <a:custGeom>
            <a:avLst/>
            <a:gdLst>
              <a:gd name="connsiteX0" fmla="*/ 0 w 2699385"/>
              <a:gd name="connsiteY0" fmla="*/ 0 h 3291114"/>
              <a:gd name="connsiteX1" fmla="*/ 2699385 w 2699385"/>
              <a:gd name="connsiteY1" fmla="*/ 0 h 3291114"/>
              <a:gd name="connsiteX2" fmla="*/ 2699385 w 2699385"/>
              <a:gd name="connsiteY2" fmla="*/ 3291114 h 3291114"/>
              <a:gd name="connsiteX3" fmla="*/ 0 w 2699385"/>
              <a:gd name="connsiteY3" fmla="*/ 3291114 h 32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85" h="3291114">
                <a:moveTo>
                  <a:pt x="0" y="0"/>
                </a:moveTo>
                <a:lnTo>
                  <a:pt x="2699385" y="0"/>
                </a:lnTo>
                <a:lnTo>
                  <a:pt x="2699385" y="3291114"/>
                </a:lnTo>
                <a:lnTo>
                  <a:pt x="0" y="3291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9" name="Picture Placeholder 18">
            <a:extLst>
              <a:ext uri="{FF2B5EF4-FFF2-40B4-BE49-F238E27FC236}">
                <a16:creationId xmlns:a16="http://schemas.microsoft.com/office/drawing/2014/main" id="{983A5479-B78F-4F96-90A0-27E80E85B24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896037" y="-1"/>
            <a:ext cx="2699385" cy="3291114"/>
          </a:xfrm>
          <a:custGeom>
            <a:avLst/>
            <a:gdLst>
              <a:gd name="connsiteX0" fmla="*/ 0 w 2699385"/>
              <a:gd name="connsiteY0" fmla="*/ 0 h 3291114"/>
              <a:gd name="connsiteX1" fmla="*/ 2699385 w 2699385"/>
              <a:gd name="connsiteY1" fmla="*/ 0 h 3291114"/>
              <a:gd name="connsiteX2" fmla="*/ 2699385 w 2699385"/>
              <a:gd name="connsiteY2" fmla="*/ 3291114 h 3291114"/>
              <a:gd name="connsiteX3" fmla="*/ 0 w 2699385"/>
              <a:gd name="connsiteY3" fmla="*/ 3291114 h 32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85" h="3291114">
                <a:moveTo>
                  <a:pt x="0" y="0"/>
                </a:moveTo>
                <a:lnTo>
                  <a:pt x="2699385" y="0"/>
                </a:lnTo>
                <a:lnTo>
                  <a:pt x="2699385" y="3291114"/>
                </a:lnTo>
                <a:lnTo>
                  <a:pt x="0" y="3291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F140EB54-87AF-4F22-AD6C-B63057BFFAF5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059815" y="3429000"/>
            <a:ext cx="2699385" cy="3291114"/>
          </a:xfrm>
          <a:custGeom>
            <a:avLst/>
            <a:gdLst>
              <a:gd name="connsiteX0" fmla="*/ 0 w 2699385"/>
              <a:gd name="connsiteY0" fmla="*/ 0 h 3291114"/>
              <a:gd name="connsiteX1" fmla="*/ 2699385 w 2699385"/>
              <a:gd name="connsiteY1" fmla="*/ 0 h 3291114"/>
              <a:gd name="connsiteX2" fmla="*/ 2699385 w 2699385"/>
              <a:gd name="connsiteY2" fmla="*/ 3291114 h 3291114"/>
              <a:gd name="connsiteX3" fmla="*/ 0 w 2699385"/>
              <a:gd name="connsiteY3" fmla="*/ 3291114 h 32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85" h="3291114">
                <a:moveTo>
                  <a:pt x="0" y="0"/>
                </a:moveTo>
                <a:lnTo>
                  <a:pt x="2699385" y="0"/>
                </a:lnTo>
                <a:lnTo>
                  <a:pt x="2699385" y="3291114"/>
                </a:lnTo>
                <a:lnTo>
                  <a:pt x="0" y="3291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5" name="Picture Placeholder 24">
            <a:extLst>
              <a:ext uri="{FF2B5EF4-FFF2-40B4-BE49-F238E27FC236}">
                <a16:creationId xmlns:a16="http://schemas.microsoft.com/office/drawing/2014/main" id="{0061F14F-F149-4E53-A5E5-95C27B0E314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3896038" y="3429000"/>
            <a:ext cx="2699385" cy="3291114"/>
          </a:xfrm>
          <a:custGeom>
            <a:avLst/>
            <a:gdLst>
              <a:gd name="connsiteX0" fmla="*/ 0 w 2699385"/>
              <a:gd name="connsiteY0" fmla="*/ 0 h 3291114"/>
              <a:gd name="connsiteX1" fmla="*/ 2699385 w 2699385"/>
              <a:gd name="connsiteY1" fmla="*/ 0 h 3291114"/>
              <a:gd name="connsiteX2" fmla="*/ 2699385 w 2699385"/>
              <a:gd name="connsiteY2" fmla="*/ 3291114 h 3291114"/>
              <a:gd name="connsiteX3" fmla="*/ 0 w 2699385"/>
              <a:gd name="connsiteY3" fmla="*/ 3291114 h 32911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699385" h="3291114">
                <a:moveTo>
                  <a:pt x="0" y="0"/>
                </a:moveTo>
                <a:lnTo>
                  <a:pt x="2699385" y="0"/>
                </a:lnTo>
                <a:lnTo>
                  <a:pt x="2699385" y="3291114"/>
                </a:lnTo>
                <a:lnTo>
                  <a:pt x="0" y="3291114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195443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F5BF65A8-27E4-4FA9-9756-D44874939858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140253" y="-18705"/>
            <a:ext cx="4574831" cy="3213107"/>
          </a:xfrm>
          <a:custGeom>
            <a:avLst/>
            <a:gdLst>
              <a:gd name="connsiteX0" fmla="*/ 195921 w 4574831"/>
              <a:gd name="connsiteY0" fmla="*/ 0 h 3213107"/>
              <a:gd name="connsiteX1" fmla="*/ 4378933 w 4574831"/>
              <a:gd name="connsiteY1" fmla="*/ 50 h 3213107"/>
              <a:gd name="connsiteX2" fmla="*/ 3694280 w 4574831"/>
              <a:gd name="connsiteY2" fmla="*/ 2729257 h 3213107"/>
              <a:gd name="connsiteX3" fmla="*/ 880506 w 4574831"/>
              <a:gd name="connsiteY3" fmla="*/ 2729223 h 3213107"/>
              <a:gd name="connsiteX4" fmla="*/ 195921 w 4574831"/>
              <a:gd name="connsiteY4" fmla="*/ 0 h 32131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574831" h="3213107">
                <a:moveTo>
                  <a:pt x="195921" y="0"/>
                </a:moveTo>
                <a:lnTo>
                  <a:pt x="4378933" y="50"/>
                </a:lnTo>
                <a:cubicBezTo>
                  <a:pt x="4803476" y="959157"/>
                  <a:pt x="4521269" y="2084111"/>
                  <a:pt x="3694280" y="2729257"/>
                </a:cubicBezTo>
                <a:cubicBezTo>
                  <a:pt x="2867291" y="3374404"/>
                  <a:pt x="1707481" y="3374390"/>
                  <a:pt x="880506" y="2729223"/>
                </a:cubicBezTo>
                <a:cubicBezTo>
                  <a:pt x="53533" y="2084057"/>
                  <a:pt x="-228647" y="959096"/>
                  <a:pt x="195921" y="0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3" name="Picture Placeholder 12">
            <a:extLst>
              <a:ext uri="{FF2B5EF4-FFF2-40B4-BE49-F238E27FC236}">
                <a16:creationId xmlns:a16="http://schemas.microsoft.com/office/drawing/2014/main" id="{8E8A96ED-43B1-4C8E-A39C-5501B5E94DF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6140251" y="3656342"/>
            <a:ext cx="4574832" cy="3216909"/>
          </a:xfrm>
          <a:custGeom>
            <a:avLst/>
            <a:gdLst>
              <a:gd name="connsiteX0" fmla="*/ 2291604 w 4574832"/>
              <a:gd name="connsiteY0" fmla="*/ 3 h 3216909"/>
              <a:gd name="connsiteX1" fmla="*/ 3697603 w 4574832"/>
              <a:gd name="connsiteY1" fmla="*/ 486445 h 3216909"/>
              <a:gd name="connsiteX2" fmla="*/ 4377225 w 4574832"/>
              <a:gd name="connsiteY2" fmla="*/ 3216909 h 3216909"/>
              <a:gd name="connsiteX3" fmla="*/ 194220 w 4574832"/>
              <a:gd name="connsiteY3" fmla="*/ 3209253 h 3216909"/>
              <a:gd name="connsiteX4" fmla="*/ 883834 w 4574832"/>
              <a:gd name="connsiteY4" fmla="*/ 481294 h 3216909"/>
              <a:gd name="connsiteX5" fmla="*/ 2291604 w 4574832"/>
              <a:gd name="connsiteY5" fmla="*/ 3 h 321690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574832" h="3216909">
                <a:moveTo>
                  <a:pt x="2291604" y="3"/>
                </a:moveTo>
                <a:cubicBezTo>
                  <a:pt x="2788302" y="913"/>
                  <a:pt x="3284704" y="163111"/>
                  <a:pt x="3697603" y="486445"/>
                </a:cubicBezTo>
                <a:cubicBezTo>
                  <a:pt x="4523402" y="1133114"/>
                  <a:pt x="4803536" y="2258586"/>
                  <a:pt x="4377225" y="3216909"/>
                </a:cubicBezTo>
                <a:lnTo>
                  <a:pt x="194220" y="3209253"/>
                </a:lnTo>
                <a:cubicBezTo>
                  <a:pt x="-228579" y="2249375"/>
                  <a:pt x="55673" y="1124936"/>
                  <a:pt x="883834" y="481294"/>
                </a:cubicBezTo>
                <a:cubicBezTo>
                  <a:pt x="1297915" y="159474"/>
                  <a:pt x="1794907" y="-906"/>
                  <a:pt x="2291604" y="3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171325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>
            <a:extLst>
              <a:ext uri="{FF2B5EF4-FFF2-40B4-BE49-F238E27FC236}">
                <a16:creationId xmlns:a16="http://schemas.microsoft.com/office/drawing/2014/main" id="{E539A6D2-A8A0-4726-8555-7915096A22A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5314" y="3251200"/>
            <a:ext cx="4653209" cy="3606800"/>
          </a:xfrm>
          <a:custGeom>
            <a:avLst/>
            <a:gdLst>
              <a:gd name="connsiteX0" fmla="*/ 2326605 w 4653209"/>
              <a:gd name="connsiteY0" fmla="*/ 0 h 3606800"/>
              <a:gd name="connsiteX1" fmla="*/ 4653209 w 4653209"/>
              <a:gd name="connsiteY1" fmla="*/ 3606800 h 3606800"/>
              <a:gd name="connsiteX2" fmla="*/ 0 w 4653209"/>
              <a:gd name="connsiteY2" fmla="*/ 360680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3209" h="3606800">
                <a:moveTo>
                  <a:pt x="2326605" y="0"/>
                </a:moveTo>
                <a:lnTo>
                  <a:pt x="4653209" y="3606800"/>
                </a:lnTo>
                <a:lnTo>
                  <a:pt x="0" y="3606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0EF4BB56-0455-4D6B-AD0A-953DD95D23EB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2534702" y="3251200"/>
            <a:ext cx="4653209" cy="3606800"/>
          </a:xfrm>
          <a:custGeom>
            <a:avLst/>
            <a:gdLst>
              <a:gd name="connsiteX0" fmla="*/ 0 w 4653209"/>
              <a:gd name="connsiteY0" fmla="*/ 0 h 3606800"/>
              <a:gd name="connsiteX1" fmla="*/ 4653209 w 4653209"/>
              <a:gd name="connsiteY1" fmla="*/ 0 h 3606800"/>
              <a:gd name="connsiteX2" fmla="*/ 2326604 w 4653209"/>
              <a:gd name="connsiteY2" fmla="*/ 360680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3209" h="3606800">
                <a:moveTo>
                  <a:pt x="0" y="0"/>
                </a:moveTo>
                <a:lnTo>
                  <a:pt x="4653209" y="0"/>
                </a:lnTo>
                <a:lnTo>
                  <a:pt x="2326604" y="3606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17" name="Picture Placeholder 16">
            <a:extLst>
              <a:ext uri="{FF2B5EF4-FFF2-40B4-BE49-F238E27FC236}">
                <a16:creationId xmlns:a16="http://schemas.microsoft.com/office/drawing/2014/main" id="{2A085638-E18D-435B-8504-40307D8D6719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5004088" y="3251200"/>
            <a:ext cx="4653209" cy="3606800"/>
          </a:xfrm>
          <a:custGeom>
            <a:avLst/>
            <a:gdLst>
              <a:gd name="connsiteX0" fmla="*/ 2326605 w 4653209"/>
              <a:gd name="connsiteY0" fmla="*/ 0 h 3606800"/>
              <a:gd name="connsiteX1" fmla="*/ 4653209 w 4653209"/>
              <a:gd name="connsiteY1" fmla="*/ 3606800 h 3606800"/>
              <a:gd name="connsiteX2" fmla="*/ 0 w 4653209"/>
              <a:gd name="connsiteY2" fmla="*/ 360680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3209" h="3606800">
                <a:moveTo>
                  <a:pt x="2326605" y="0"/>
                </a:moveTo>
                <a:lnTo>
                  <a:pt x="4653209" y="3606800"/>
                </a:lnTo>
                <a:lnTo>
                  <a:pt x="0" y="3606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20" name="Picture Placeholder 19">
            <a:extLst>
              <a:ext uri="{FF2B5EF4-FFF2-40B4-BE49-F238E27FC236}">
                <a16:creationId xmlns:a16="http://schemas.microsoft.com/office/drawing/2014/main" id="{64AFDE1C-A58D-420E-BCE9-6706C99B18C0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473476" y="3251200"/>
            <a:ext cx="4653209" cy="3606800"/>
          </a:xfrm>
          <a:custGeom>
            <a:avLst/>
            <a:gdLst>
              <a:gd name="connsiteX0" fmla="*/ 0 w 4653209"/>
              <a:gd name="connsiteY0" fmla="*/ 0 h 3606800"/>
              <a:gd name="connsiteX1" fmla="*/ 4653209 w 4653209"/>
              <a:gd name="connsiteY1" fmla="*/ 0 h 3606800"/>
              <a:gd name="connsiteX2" fmla="*/ 2326604 w 4653209"/>
              <a:gd name="connsiteY2" fmla="*/ 3606800 h 3606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653209" h="3606800">
                <a:moveTo>
                  <a:pt x="0" y="0"/>
                </a:moveTo>
                <a:lnTo>
                  <a:pt x="4653209" y="0"/>
                </a:lnTo>
                <a:lnTo>
                  <a:pt x="2326604" y="360680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6063878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E4D8EE6-911B-49D8-8C0B-99411369EA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741000C-BBDD-4CC9-A338-8FC4676217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52AEE4-3D0F-4F00-AAEB-0CD5F543E17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816C8F-C37E-4D02-A5E2-CE70135B1289}" type="datetimeFigureOut">
              <a:rPr lang="id-ID" smtClean="0"/>
              <a:t>12/04/22</a:t>
            </a:fld>
            <a:endParaRPr lang="id-ID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92A7DB4-FBE3-4638-BAFB-B902E1F72CC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2F2295A-CA8C-4C02-ADAB-5D6E0B220F8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56A1B86-04C4-4BDD-82B3-7939B05BAA43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320731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2" r:id="rId14"/>
    <p:sldLayoutId id="2147483663" r:id="rId15"/>
    <p:sldLayoutId id="2147483664" r:id="rId16"/>
    <p:sldLayoutId id="2147483665" r:id="rId17"/>
    <p:sldLayoutId id="2147483666" r:id="rId1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tiff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tiff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tiff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microsoft.com/office/2014/relationships/chartEx" Target="../charts/chartEx1.xml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tiff"/><Relationship Id="rId1" Type="http://schemas.openxmlformats.org/officeDocument/2006/relationships/slideLayout" Target="../slideLayouts/slideLayout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tiff"/><Relationship Id="rId1" Type="http://schemas.openxmlformats.org/officeDocument/2006/relationships/slideLayout" Target="../slideLayouts/slideLayout1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tiff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tiff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tif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tiff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Kép helye 3">
            <a:extLst>
              <a:ext uri="{FF2B5EF4-FFF2-40B4-BE49-F238E27FC236}">
                <a16:creationId xmlns:a16="http://schemas.microsoft.com/office/drawing/2014/main" id="{6FC81348-07F6-B94F-AD17-821997BBADC3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94" b="7394"/>
          <a:stretch>
            <a:fillRect/>
          </a:stretch>
        </p:blipFill>
        <p:spPr/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E5CA1526-F9DF-4CA8-8B69-24B28FDCEE5C}"/>
              </a:ext>
            </a:extLst>
          </p:cNvPr>
          <p:cNvSpPr/>
          <p:nvPr/>
        </p:nvSpPr>
        <p:spPr>
          <a:xfrm>
            <a:off x="0" y="0"/>
            <a:ext cx="12192000" cy="693115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1CE78FF-5A03-42E2-9DBB-94BE38E96550}"/>
              </a:ext>
            </a:extLst>
          </p:cNvPr>
          <p:cNvSpPr/>
          <p:nvPr/>
        </p:nvSpPr>
        <p:spPr>
          <a:xfrm>
            <a:off x="9415096" y="1582615"/>
            <a:ext cx="1230923" cy="123092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A1919AC-F06D-418B-8EA9-668C91A8783B}"/>
              </a:ext>
            </a:extLst>
          </p:cNvPr>
          <p:cNvSpPr/>
          <p:nvPr/>
        </p:nvSpPr>
        <p:spPr>
          <a:xfrm>
            <a:off x="9415095" y="4044462"/>
            <a:ext cx="1230923" cy="123092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95F46D7-3D80-4A16-BE17-55C11CF4CF65}"/>
              </a:ext>
            </a:extLst>
          </p:cNvPr>
          <p:cNvSpPr/>
          <p:nvPr/>
        </p:nvSpPr>
        <p:spPr>
          <a:xfrm>
            <a:off x="9794628" y="3193071"/>
            <a:ext cx="471856" cy="4718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1CC0C75-27B9-49DC-A586-FE9CB6793E79}"/>
              </a:ext>
            </a:extLst>
          </p:cNvPr>
          <p:cNvSpPr/>
          <p:nvPr/>
        </p:nvSpPr>
        <p:spPr>
          <a:xfrm>
            <a:off x="10682652" y="602271"/>
            <a:ext cx="471856" cy="4718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6DAEB76-0D9E-4AA8-A1BB-BA22F6A4EE05}"/>
              </a:ext>
            </a:extLst>
          </p:cNvPr>
          <p:cNvSpPr/>
          <p:nvPr/>
        </p:nvSpPr>
        <p:spPr>
          <a:xfrm>
            <a:off x="10682652" y="5783873"/>
            <a:ext cx="471856" cy="4718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FC0C3AB-663F-4418-B7BB-78A54BD23B77}"/>
              </a:ext>
            </a:extLst>
          </p:cNvPr>
          <p:cNvSpPr/>
          <p:nvPr/>
        </p:nvSpPr>
        <p:spPr>
          <a:xfrm>
            <a:off x="11049000" y="2286001"/>
            <a:ext cx="2286000" cy="228599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218292-84E7-431B-B719-62F7D1E314E9}"/>
              </a:ext>
            </a:extLst>
          </p:cNvPr>
          <p:cNvSpPr txBox="1"/>
          <p:nvPr/>
        </p:nvSpPr>
        <p:spPr>
          <a:xfrm>
            <a:off x="1049271" y="2643961"/>
            <a:ext cx="8151590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8000" dirty="0">
                <a:solidFill>
                  <a:schemeClr val="accent1"/>
                </a:solidFill>
                <a:effectLst>
                  <a:outerShdw blurRad="965200" sx="102000" sy="102000" algn="ctr" rotWithShape="0">
                    <a:prstClr val="black">
                      <a:alpha val="64000"/>
                    </a:prstClr>
                  </a:outerShdw>
                </a:effectLst>
                <a:latin typeface="Montserrat Black" panose="00000A00000000000000" pitchFamily="50" charset="0"/>
              </a:rPr>
              <a:t>INDIKÁTOROK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D114BFA-30BB-4723-A67E-57FC7CB73751}"/>
              </a:ext>
            </a:extLst>
          </p:cNvPr>
          <p:cNvSpPr txBox="1"/>
          <p:nvPr/>
        </p:nvSpPr>
        <p:spPr>
          <a:xfrm>
            <a:off x="1183372" y="2130014"/>
            <a:ext cx="2467342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spc="300" dirty="0">
                <a:solidFill>
                  <a:schemeClr val="bg1"/>
                </a:solidFill>
                <a:latin typeface="Montserrat Light" panose="00000400000000000000" pitchFamily="50" charset="0"/>
              </a:rPr>
              <a:t>S T R A T É G I Á K</a:t>
            </a:r>
          </a:p>
        </p:txBody>
      </p:sp>
    </p:spTree>
    <p:extLst>
      <p:ext uri="{BB962C8B-B14F-4D97-AF65-F5344CB8AC3E}">
        <p14:creationId xmlns:p14="http://schemas.microsoft.com/office/powerpoint/2010/main" val="629924071"/>
      </p:ext>
    </p:extLst>
  </p:cSld>
  <p:clrMapOvr>
    <a:masterClrMapping/>
  </p:clrMapOvr>
  <p:transition spd="slow">
    <p:wip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Kép helye 6">
            <a:extLst>
              <a:ext uri="{FF2B5EF4-FFF2-40B4-BE49-F238E27FC236}">
                <a16:creationId xmlns:a16="http://schemas.microsoft.com/office/drawing/2014/main" id="{049273D2-13D6-6648-BB4F-EC85714EAC3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/>
          <a:srcRect l="129" r="129"/>
          <a:stretch>
            <a:fillRect/>
          </a:stretch>
        </p:blipFill>
        <p:spPr>
          <a:xfrm>
            <a:off x="739775" y="1714500"/>
            <a:ext cx="11452225" cy="5143500"/>
          </a:xfrm>
          <a:prstGeom prst="rect">
            <a:avLst/>
          </a:prstGeom>
        </p:spPr>
      </p:pic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4072852" y="362621"/>
            <a:ext cx="4046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MultiTimeFrame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RSI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07043039"/>
      </p:ext>
    </p:extLst>
  </p:cSld>
  <p:clrMapOvr>
    <a:masterClrMapping/>
  </p:clrMapOvr>
  <p:transition spd="slow">
    <p:wip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4072852" y="362621"/>
            <a:ext cx="4046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MultiTimeFrame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RSI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B9027EEC-3478-3241-B439-22C6B2C60D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8" name="Kép 7">
            <a:extLst>
              <a:ext uri="{FF2B5EF4-FFF2-40B4-BE49-F238E27FC236}">
                <a16:creationId xmlns:a16="http://schemas.microsoft.com/office/drawing/2014/main" id="{869F1451-1DFD-DB41-A860-37AA4E9751A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2950"/>
            <a:ext cx="12192000" cy="52856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659400"/>
      </p:ext>
    </p:extLst>
  </p:cSld>
  <p:clrMapOvr>
    <a:masterClrMapping/>
  </p:clrMapOvr>
  <p:transition spd="slow">
    <p:wip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5246250" y="362621"/>
            <a:ext cx="169950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MACD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" name="Kép helye 2">
            <a:extLst>
              <a:ext uri="{FF2B5EF4-FFF2-40B4-BE49-F238E27FC236}">
                <a16:creationId xmlns:a16="http://schemas.microsoft.com/office/drawing/2014/main" id="{B9027EEC-3478-3241-B439-22C6B2C60D8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C002A6F5-F470-2C4D-B62E-03CF3D340B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6974"/>
            <a:ext cx="12192000" cy="54820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0738818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09AE868C-C960-4CE1-8A72-46E92F5FAB46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0" name="Hexagon 9">
            <a:extLst>
              <a:ext uri="{FF2B5EF4-FFF2-40B4-BE49-F238E27FC236}">
                <a16:creationId xmlns:a16="http://schemas.microsoft.com/office/drawing/2014/main" id="{574DBA27-94EC-468D-B848-F6B7342F36C2}"/>
              </a:ext>
            </a:extLst>
          </p:cNvPr>
          <p:cNvSpPr/>
          <p:nvPr/>
        </p:nvSpPr>
        <p:spPr>
          <a:xfrm rot="16200000">
            <a:off x="6232318" y="4344117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E5512F2-1F40-4414-8488-6916A11EFFD7}"/>
              </a:ext>
            </a:extLst>
          </p:cNvPr>
          <p:cNvSpPr/>
          <p:nvPr/>
        </p:nvSpPr>
        <p:spPr>
          <a:xfrm>
            <a:off x="-87086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B714954-359B-4928-8963-35E1CDEC3B16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Arrow: Notched Right 5">
            <a:extLst>
              <a:ext uri="{FF2B5EF4-FFF2-40B4-BE49-F238E27FC236}">
                <a16:creationId xmlns:a16="http://schemas.microsoft.com/office/drawing/2014/main" id="{9773A487-3C86-41C0-9E48-05D82CDA371E}"/>
              </a:ext>
            </a:extLst>
          </p:cNvPr>
          <p:cNvSpPr/>
          <p:nvPr/>
        </p:nvSpPr>
        <p:spPr>
          <a:xfrm>
            <a:off x="862923" y="2416412"/>
            <a:ext cx="3934691" cy="983673"/>
          </a:xfrm>
          <a:prstGeom prst="notchedRightArrow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spc="300" dirty="0"/>
              <a:t>Main Thing Goes Right Here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E840030-F1E4-439E-93D0-20E4E4B07459}"/>
              </a:ext>
            </a:extLst>
          </p:cNvPr>
          <p:cNvSpPr txBox="1"/>
          <p:nvPr/>
        </p:nvSpPr>
        <p:spPr>
          <a:xfrm>
            <a:off x="862923" y="3400085"/>
            <a:ext cx="408415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sapien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interdum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Donec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blandit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viverra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nisi, nisi, 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8" name="Arrow: Notched Right 7">
            <a:extLst>
              <a:ext uri="{FF2B5EF4-FFF2-40B4-BE49-F238E27FC236}">
                <a16:creationId xmlns:a16="http://schemas.microsoft.com/office/drawing/2014/main" id="{DD80D0B0-116F-4B05-97FE-D80CC9DE392D}"/>
              </a:ext>
            </a:extLst>
          </p:cNvPr>
          <p:cNvSpPr/>
          <p:nvPr/>
        </p:nvSpPr>
        <p:spPr>
          <a:xfrm>
            <a:off x="862923" y="4304094"/>
            <a:ext cx="3934691" cy="983673"/>
          </a:xfrm>
          <a:prstGeom prst="notchedRightArrow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 spc="300" dirty="0"/>
              <a:t>Main Thing Goes Right Here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EB58CD0-94B7-4DAD-A597-78013F09A63C}"/>
              </a:ext>
            </a:extLst>
          </p:cNvPr>
          <p:cNvSpPr txBox="1"/>
          <p:nvPr/>
        </p:nvSpPr>
        <p:spPr>
          <a:xfrm>
            <a:off x="862923" y="5287767"/>
            <a:ext cx="408415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sapien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interdum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Donec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blandit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viverra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nisi, nisi, 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9480294-F601-4956-818C-AE59CCAECA09}"/>
              </a:ext>
            </a:extLst>
          </p:cNvPr>
          <p:cNvSpPr txBox="1"/>
          <p:nvPr/>
        </p:nvSpPr>
        <p:spPr>
          <a:xfrm>
            <a:off x="786723" y="929807"/>
            <a:ext cx="40463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Destination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7F8CAFF-C436-4C30-9FDE-B01A091A2E49}"/>
              </a:ext>
            </a:extLst>
          </p:cNvPr>
          <p:cNvSpPr txBox="1"/>
          <p:nvPr/>
        </p:nvSpPr>
        <p:spPr>
          <a:xfrm>
            <a:off x="6708822" y="4761452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02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1121371"/>
      </p:ext>
    </p:extLst>
  </p:cSld>
  <p:clrMapOvr>
    <a:masterClrMapping/>
  </p:clrMapOvr>
  <p:transition spd="slow">
    <p:wipe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FC371807-357C-46E6-84D4-E206F41B47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7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743BF36D-233B-4A5E-A82F-5B408371F67E}"/>
              </a:ext>
            </a:extLst>
          </p:cNvPr>
          <p:cNvSpPr txBox="1"/>
          <p:nvPr/>
        </p:nvSpPr>
        <p:spPr>
          <a:xfrm>
            <a:off x="1727300" y="4011476"/>
            <a:ext cx="16635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ea typeface="PT Sans" panose="020B0503020203020204" pitchFamily="34" charset="0"/>
                <a:cs typeface="Times Sans Serif" panose="02020603050405020304" pitchFamily="18" charset="0"/>
              </a:rPr>
              <a:t>Strategy Marketing</a:t>
            </a:r>
          </a:p>
        </p:txBody>
      </p:sp>
      <p:sp>
        <p:nvSpPr>
          <p:cNvPr id="9" name="7 CuadroTexto">
            <a:extLst>
              <a:ext uri="{FF2B5EF4-FFF2-40B4-BE49-F238E27FC236}">
                <a16:creationId xmlns:a16="http://schemas.microsoft.com/office/drawing/2014/main" id="{1612A64E-13D1-46C5-847E-655F489DD8C3}"/>
              </a:ext>
            </a:extLst>
          </p:cNvPr>
          <p:cNvSpPr txBox="1"/>
          <p:nvPr/>
        </p:nvSpPr>
        <p:spPr>
          <a:xfrm>
            <a:off x="1727301" y="4390164"/>
            <a:ext cx="3961675" cy="5254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Leverage agile frameworks to provide a robust synopsis for high level views. to provide a robust synopsis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ABF92621-63E6-4E1B-9512-BE6D3E64842C}"/>
              </a:ext>
            </a:extLst>
          </p:cNvPr>
          <p:cNvSpPr txBox="1"/>
          <p:nvPr/>
        </p:nvSpPr>
        <p:spPr>
          <a:xfrm>
            <a:off x="6503023" y="4011476"/>
            <a:ext cx="1663599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4"/>
                </a:solidFill>
                <a:ea typeface="PT Sans" panose="020B0503020203020204" pitchFamily="34" charset="0"/>
                <a:cs typeface="Times Sans Serif" panose="02020603050405020304" pitchFamily="18" charset="0"/>
              </a:rPr>
              <a:t>Sales Product</a:t>
            </a:r>
          </a:p>
        </p:txBody>
      </p:sp>
      <p:sp>
        <p:nvSpPr>
          <p:cNvPr id="11" name="7 CuadroTexto">
            <a:extLst>
              <a:ext uri="{FF2B5EF4-FFF2-40B4-BE49-F238E27FC236}">
                <a16:creationId xmlns:a16="http://schemas.microsoft.com/office/drawing/2014/main" id="{23521CCC-5DAC-458B-A5DD-C1F554F5C730}"/>
              </a:ext>
            </a:extLst>
          </p:cNvPr>
          <p:cNvSpPr txBox="1"/>
          <p:nvPr/>
        </p:nvSpPr>
        <p:spPr>
          <a:xfrm>
            <a:off x="6503024" y="4390164"/>
            <a:ext cx="3961675" cy="525400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Leverage agile frameworks to provide a robust synopsis for high level views. to provide a robust synopsis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2BC016-6090-4CB7-949A-055B85830493}"/>
              </a:ext>
            </a:extLst>
          </p:cNvPr>
          <p:cNvSpPr txBox="1"/>
          <p:nvPr/>
        </p:nvSpPr>
        <p:spPr>
          <a:xfrm>
            <a:off x="4498447" y="5163221"/>
            <a:ext cx="319510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Tourism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17A7EF6-CDB9-4F03-84F5-3E2224B761C9}"/>
              </a:ext>
            </a:extLst>
          </p:cNvPr>
          <p:cNvSpPr txBox="1"/>
          <p:nvPr/>
        </p:nvSpPr>
        <p:spPr>
          <a:xfrm>
            <a:off x="402908" y="3105832"/>
            <a:ext cx="67518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14</a:t>
            </a:r>
          </a:p>
        </p:txBody>
      </p:sp>
    </p:spTree>
    <p:extLst>
      <p:ext uri="{BB962C8B-B14F-4D97-AF65-F5344CB8AC3E}">
        <p14:creationId xmlns:p14="http://schemas.microsoft.com/office/powerpoint/2010/main" val="2402599412"/>
      </p:ext>
    </p:extLst>
  </p:cSld>
  <p:clrMapOvr>
    <a:masterClrMapping/>
  </p:clrMapOvr>
  <p:transition spd="slow">
    <p:wip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8FE1A41F-73F1-43EA-AFB2-A895E35DB13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5143747" y="4344117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AAE9FB0B-F4E2-47AC-B409-267CEBB63AE6}"/>
              </a:ext>
            </a:extLst>
          </p:cNvPr>
          <p:cNvSpPr txBox="1"/>
          <p:nvPr/>
        </p:nvSpPr>
        <p:spPr>
          <a:xfrm>
            <a:off x="7503038" y="2592310"/>
            <a:ext cx="4055263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sapien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inter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Donec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blandit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viverra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nisi,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interdum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1C40EEB-FCEE-48EE-849D-5A4FDA2FD249}"/>
              </a:ext>
            </a:extLst>
          </p:cNvPr>
          <p:cNvSpPr txBox="1"/>
          <p:nvPr/>
        </p:nvSpPr>
        <p:spPr>
          <a:xfrm>
            <a:off x="7508087" y="4299377"/>
            <a:ext cx="4055263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sapien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inter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Donec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blandit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viverra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nisi,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interdum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116B1064-6652-4B2F-B9FC-A1F09723EE51}"/>
              </a:ext>
            </a:extLst>
          </p:cNvPr>
          <p:cNvSpPr/>
          <p:nvPr/>
        </p:nvSpPr>
        <p:spPr>
          <a:xfrm>
            <a:off x="7741160" y="3704129"/>
            <a:ext cx="1333568" cy="303804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/>
              <a:t>More Info :</a:t>
            </a: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DADC49A9-9B53-4DBF-9E33-D59ED7F3F6B4}"/>
              </a:ext>
            </a:extLst>
          </p:cNvPr>
          <p:cNvSpPr/>
          <p:nvPr/>
        </p:nvSpPr>
        <p:spPr>
          <a:xfrm>
            <a:off x="7741160" y="5411196"/>
            <a:ext cx="1333568" cy="3038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/>
              <a:t>Dwonload :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C452EFA-1EC3-4570-AA71-2DB087E02CDB}"/>
              </a:ext>
            </a:extLst>
          </p:cNvPr>
          <p:cNvSpPr txBox="1"/>
          <p:nvPr/>
        </p:nvSpPr>
        <p:spPr>
          <a:xfrm>
            <a:off x="7644178" y="1100537"/>
            <a:ext cx="378982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Adventure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54A89F3-7F40-4EEB-8F5B-D243B2598666}"/>
              </a:ext>
            </a:extLst>
          </p:cNvPr>
          <p:cNvSpPr txBox="1"/>
          <p:nvPr/>
        </p:nvSpPr>
        <p:spPr>
          <a:xfrm>
            <a:off x="5620251" y="4765793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03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CA57339-EDBD-46BC-9322-18477CB1186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</p:spTree>
    <p:extLst>
      <p:ext uri="{BB962C8B-B14F-4D97-AF65-F5344CB8AC3E}">
        <p14:creationId xmlns:p14="http://schemas.microsoft.com/office/powerpoint/2010/main" val="965369140"/>
      </p:ext>
    </p:extLst>
  </p:cSld>
  <p:clrMapOvr>
    <a:masterClrMapping/>
  </p:clrMapOvr>
  <p:transition spd="slow">
    <p:wip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92839AA1-7078-4785-AD01-A17DFF1D5BC4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0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5181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5237018" y="2688496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7F67EB-476C-465C-BD5D-6BCB2B9E5AE2}"/>
              </a:ext>
            </a:extLst>
          </p:cNvPr>
          <p:cNvSpPr txBox="1"/>
          <p:nvPr/>
        </p:nvSpPr>
        <p:spPr>
          <a:xfrm>
            <a:off x="7811248" y="2225821"/>
            <a:ext cx="371808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imply dummy text of the printing and type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setting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indus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try. dummy text of the printing and type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setting industry. dummy text of the dummy text of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1381C55-B892-4A64-9E27-E00B66608BD6}"/>
              </a:ext>
            </a:extLst>
          </p:cNvPr>
          <p:cNvSpPr/>
          <p:nvPr/>
        </p:nvSpPr>
        <p:spPr>
          <a:xfrm>
            <a:off x="7395854" y="2383297"/>
            <a:ext cx="277000" cy="27700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21D37FF-8A7C-4A07-9CC7-AAFF70BF7B20}"/>
              </a:ext>
            </a:extLst>
          </p:cNvPr>
          <p:cNvSpPr txBox="1"/>
          <p:nvPr/>
        </p:nvSpPr>
        <p:spPr>
          <a:xfrm>
            <a:off x="7811248" y="3307125"/>
            <a:ext cx="371808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imply dummy text of the printing and type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setting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indus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try. dummy text of the printing and type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setting industry. dummy text of the dummy text of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53A37D42-831A-46F9-9B7D-91C2C62D7822}"/>
              </a:ext>
            </a:extLst>
          </p:cNvPr>
          <p:cNvSpPr/>
          <p:nvPr/>
        </p:nvSpPr>
        <p:spPr>
          <a:xfrm>
            <a:off x="7395854" y="3464601"/>
            <a:ext cx="277000" cy="27700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B7B6359-13C8-4917-9704-AA7A891F5FCE}"/>
              </a:ext>
            </a:extLst>
          </p:cNvPr>
          <p:cNvSpPr txBox="1"/>
          <p:nvPr/>
        </p:nvSpPr>
        <p:spPr>
          <a:xfrm>
            <a:off x="7811248" y="4388429"/>
            <a:ext cx="3718086" cy="8947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imply dummy text of the printing and type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setting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indus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try. dummy text of the printing and type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setting industry. dummy text of the dummy text of</a:t>
            </a:r>
            <a:endParaRPr lang="id-ID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F5D5F228-808D-4A22-AD32-5A3D781ACC95}"/>
              </a:ext>
            </a:extLst>
          </p:cNvPr>
          <p:cNvSpPr/>
          <p:nvPr/>
        </p:nvSpPr>
        <p:spPr>
          <a:xfrm>
            <a:off x="7395854" y="4545905"/>
            <a:ext cx="277000" cy="277000"/>
          </a:xfrm>
          <a:prstGeom prst="ellipse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Rectangle: Rounded Corners 15">
            <a:extLst>
              <a:ext uri="{FF2B5EF4-FFF2-40B4-BE49-F238E27FC236}">
                <a16:creationId xmlns:a16="http://schemas.microsoft.com/office/drawing/2014/main" id="{2C6BFFF9-031D-4B30-8B20-198EAB49CB4D}"/>
              </a:ext>
            </a:extLst>
          </p:cNvPr>
          <p:cNvSpPr/>
          <p:nvPr/>
        </p:nvSpPr>
        <p:spPr>
          <a:xfrm>
            <a:off x="7908233" y="5601696"/>
            <a:ext cx="1333568" cy="3038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/>
              <a:t>Dwonload :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19F74C6-6817-402A-B37D-40E97BF7B102}"/>
              </a:ext>
            </a:extLst>
          </p:cNvPr>
          <p:cNvSpPr txBox="1"/>
          <p:nvPr/>
        </p:nvSpPr>
        <p:spPr>
          <a:xfrm>
            <a:off x="7792198" y="839099"/>
            <a:ext cx="383791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Landscape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0705121-2A28-4D59-9102-BB41DF11920A}"/>
              </a:ext>
            </a:extLst>
          </p:cNvPr>
          <p:cNvSpPr txBox="1"/>
          <p:nvPr/>
        </p:nvSpPr>
        <p:spPr>
          <a:xfrm>
            <a:off x="5717984" y="3108160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05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55723631"/>
      </p:ext>
    </p:extLst>
  </p:cSld>
  <p:clrMapOvr>
    <a:masterClrMapping/>
  </p:clrMapOvr>
  <p:transition spd="slow">
    <p:wipe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A93C785-A73C-4069-A9D8-26E85D889D9F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B1D5A608-DDAA-4E77-96B1-8DF22D09B2F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0AF3D006-05AE-46E4-B733-5942EA232C8B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387EF495-6A29-4EE2-A48E-34AF155CCE97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2968637" y="2619555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6088099-99BE-4418-B12C-1FAC8F293A3A}"/>
              </a:ext>
            </a:extLst>
          </p:cNvPr>
          <p:cNvSpPr txBox="1"/>
          <p:nvPr/>
        </p:nvSpPr>
        <p:spPr>
          <a:xfrm>
            <a:off x="7445412" y="2606561"/>
            <a:ext cx="22380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01. </a:t>
            </a:r>
            <a:r>
              <a:rPr lang="en-US" sz="1600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Financial Problem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05FECD6-744F-4412-997B-D473BB26700E}"/>
              </a:ext>
            </a:extLst>
          </p:cNvPr>
          <p:cNvSpPr/>
          <p:nvPr/>
        </p:nvSpPr>
        <p:spPr>
          <a:xfrm>
            <a:off x="7445411" y="3188039"/>
            <a:ext cx="3896324" cy="80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Synergistically evolve 2.0 technologies rather than just in time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initi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atives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. Quickly deploy strategic networks with compelling  e-business. Credibly pontificate highly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9F1470-C0EF-4432-B3FB-79382225F199}"/>
              </a:ext>
            </a:extLst>
          </p:cNvPr>
          <p:cNvSpPr/>
          <p:nvPr/>
        </p:nvSpPr>
        <p:spPr>
          <a:xfrm>
            <a:off x="7445412" y="3011267"/>
            <a:ext cx="365760" cy="18288"/>
          </a:xfrm>
          <a:prstGeom prst="rect">
            <a:avLst/>
          </a:prstGeom>
          <a:solidFill>
            <a:schemeClr val="tx1"/>
          </a:solidFill>
          <a:ln w="285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  <a:latin typeface="Lato" panose="020F0502020204030203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D2C55019-462C-49F9-BFE6-CEA2D7DC30B1}"/>
              </a:ext>
            </a:extLst>
          </p:cNvPr>
          <p:cNvSpPr txBox="1"/>
          <p:nvPr/>
        </p:nvSpPr>
        <p:spPr>
          <a:xfrm>
            <a:off x="7445412" y="4331123"/>
            <a:ext cx="2238026" cy="246221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en-US" sz="1600" b="1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0</a:t>
            </a:r>
            <a:r>
              <a:rPr lang="id-ID" sz="1600" b="1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2</a:t>
            </a:r>
            <a:r>
              <a:rPr lang="en-US" sz="1600" b="1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. </a:t>
            </a:r>
            <a:r>
              <a:rPr lang="id-ID" sz="1600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Marketing</a:t>
            </a:r>
            <a:r>
              <a:rPr lang="en-US" sz="1600" dirty="0">
                <a:solidFill>
                  <a:schemeClr val="accent1"/>
                </a:solidFill>
                <a:ea typeface="Roboto" panose="02000000000000000000" pitchFamily="2" charset="0"/>
                <a:cs typeface="Times Sans Serif" panose="02020603050405020304" pitchFamily="18" charset="0"/>
              </a:rPr>
              <a:t> Problem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6B121CA-04FC-4A1D-A478-C5DD1A261C24}"/>
              </a:ext>
            </a:extLst>
          </p:cNvPr>
          <p:cNvSpPr/>
          <p:nvPr/>
        </p:nvSpPr>
        <p:spPr>
          <a:xfrm>
            <a:off x="7445411" y="4912601"/>
            <a:ext cx="3896324" cy="802399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Synergistically evolve 2.0 technologies rather than just in time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initi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atives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PT Sans" panose="020B0503020203020204" pitchFamily="34" charset="0"/>
              </a:rPr>
              <a:t>. Quickly deploy strategic networks with compelling  e-business. Credibly pontificate highly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A323D3E-139B-43D9-904C-F80BFC5E6EE1}"/>
              </a:ext>
            </a:extLst>
          </p:cNvPr>
          <p:cNvSpPr/>
          <p:nvPr/>
        </p:nvSpPr>
        <p:spPr>
          <a:xfrm>
            <a:off x="7445412" y="4735829"/>
            <a:ext cx="365760" cy="18288"/>
          </a:xfrm>
          <a:prstGeom prst="rect">
            <a:avLst/>
          </a:prstGeom>
          <a:solidFill>
            <a:schemeClr val="tx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accent4"/>
              </a:solidFill>
              <a:latin typeface="Lato" panose="020F0502020204030203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2864B625-88B4-45B9-A7F2-38E24DFA5604}"/>
              </a:ext>
            </a:extLst>
          </p:cNvPr>
          <p:cNvSpPr txBox="1"/>
          <p:nvPr/>
        </p:nvSpPr>
        <p:spPr>
          <a:xfrm>
            <a:off x="7312061" y="1065547"/>
            <a:ext cx="216437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Trip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C38C434A-993C-4C4B-8548-A2C6946D02C1}"/>
              </a:ext>
            </a:extLst>
          </p:cNvPr>
          <p:cNvSpPr txBox="1"/>
          <p:nvPr/>
        </p:nvSpPr>
        <p:spPr>
          <a:xfrm>
            <a:off x="3439530" y="3030922"/>
            <a:ext cx="77617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07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60203821"/>
      </p:ext>
    </p:extLst>
  </p:cSld>
  <p:clrMapOvr>
    <a:masterClrMapping/>
  </p:clrMapOvr>
  <p:transition spd="slow">
    <p:wipe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2BF42DB-399A-4B04-8A05-1DE6D242FF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EBAEC904-B5E0-4BA7-8BF7-EC57648604BF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0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7685780" y="2619555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0F201E87-F54F-48BC-887A-941405949BBB}"/>
              </a:ext>
            </a:extLst>
          </p:cNvPr>
          <p:cNvSpPr/>
          <p:nvPr/>
        </p:nvSpPr>
        <p:spPr>
          <a:xfrm>
            <a:off x="923129" y="3564712"/>
            <a:ext cx="449603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31C26C1-201B-453A-BEEB-03FBD3C35015}"/>
              </a:ext>
            </a:extLst>
          </p:cNvPr>
          <p:cNvSpPr/>
          <p:nvPr/>
        </p:nvSpPr>
        <p:spPr>
          <a:xfrm>
            <a:off x="923129" y="2349056"/>
            <a:ext cx="449603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 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F1AD21E5-2EE8-44BE-A435-27B029CF115D}"/>
              </a:ext>
            </a:extLst>
          </p:cNvPr>
          <p:cNvCxnSpPr/>
          <p:nvPr/>
        </p:nvCxnSpPr>
        <p:spPr>
          <a:xfrm>
            <a:off x="973928" y="3451421"/>
            <a:ext cx="2784834" cy="0"/>
          </a:xfrm>
          <a:prstGeom prst="line">
            <a:avLst/>
          </a:prstGeom>
          <a:ln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EFB9AB0B-864B-4CA3-B862-9666C5D04C92}"/>
              </a:ext>
            </a:extLst>
          </p:cNvPr>
          <p:cNvCxnSpPr/>
          <p:nvPr/>
        </p:nvCxnSpPr>
        <p:spPr>
          <a:xfrm>
            <a:off x="973928" y="4619906"/>
            <a:ext cx="2784834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04F2021-A30B-4B50-810A-6CECE4A9E767}"/>
              </a:ext>
            </a:extLst>
          </p:cNvPr>
          <p:cNvCxnSpPr/>
          <p:nvPr/>
        </p:nvCxnSpPr>
        <p:spPr>
          <a:xfrm>
            <a:off x="973928" y="5835561"/>
            <a:ext cx="2784834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CE35BA41-E405-4529-8FBC-910A4FB41AFC}"/>
              </a:ext>
            </a:extLst>
          </p:cNvPr>
          <p:cNvSpPr/>
          <p:nvPr/>
        </p:nvSpPr>
        <p:spPr>
          <a:xfrm>
            <a:off x="923129" y="4780368"/>
            <a:ext cx="4496033" cy="8947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cs typeface="Segoe UI Light" panose="020B0502040204020203" pitchFamily="34" charset="0"/>
              </a:rPr>
              <a:t>A wonderful serenity has taken possession of my entire soul, like these sweet mornings of spring which I enjoy with my whole heart. I am alone, and feel the charm of 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A462328-89A4-4EF8-A7DF-E27871DEDFE4}"/>
              </a:ext>
            </a:extLst>
          </p:cNvPr>
          <p:cNvSpPr txBox="1"/>
          <p:nvPr/>
        </p:nvSpPr>
        <p:spPr>
          <a:xfrm>
            <a:off x="908865" y="1030500"/>
            <a:ext cx="3720890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Panorama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280D5C4-7468-4272-8B71-C5DEB4071766}"/>
              </a:ext>
            </a:extLst>
          </p:cNvPr>
          <p:cNvSpPr txBox="1"/>
          <p:nvPr/>
        </p:nvSpPr>
        <p:spPr>
          <a:xfrm>
            <a:off x="8146254" y="3036890"/>
            <a:ext cx="79701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08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69012044"/>
      </p:ext>
    </p:extLst>
  </p:cSld>
  <p:clrMapOvr>
    <a:masterClrMapping/>
  </p:clrMapOvr>
  <p:transition spd="slow">
    <p:wip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53E7952E-871D-46E9-8303-A956714837C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471F273F-A260-4780-9F66-BFEB54F90A84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0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5237018" y="43140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C7F193E9-D82A-4F4F-91F5-D9AC2A35AA7C}"/>
              </a:ext>
            </a:extLst>
          </p:cNvPr>
          <p:cNvSpPr txBox="1"/>
          <p:nvPr/>
        </p:nvSpPr>
        <p:spPr>
          <a:xfrm>
            <a:off x="1295399" y="1631639"/>
            <a:ext cx="9601202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sapien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Maecenas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ut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magna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auctor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faucibus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lacus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ac,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interdum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leo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.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Donec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blandit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viverra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nisi, id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mattis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felis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condimentum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a. t pulvinar,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augue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in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mollis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condimentum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,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augue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lectus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scelerisque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lorem, vel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venenatis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lorem, vel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venenatis</a:t>
            </a:r>
            <a:endParaRPr lang="en-US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FE0ECAAD-C0DB-4A5D-A363-03276716ED4D}"/>
              </a:ext>
            </a:extLst>
          </p:cNvPr>
          <p:cNvSpPr/>
          <p:nvPr/>
        </p:nvSpPr>
        <p:spPr>
          <a:xfrm>
            <a:off x="4698593" y="2508512"/>
            <a:ext cx="1333568" cy="303804"/>
          </a:xfrm>
          <a:prstGeom prst="round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/>
              <a:t>More Info :</a:t>
            </a:r>
          </a:p>
        </p:txBody>
      </p:sp>
      <p:sp>
        <p:nvSpPr>
          <p:cNvPr id="23" name="Rectangle: Rounded Corners 22">
            <a:extLst>
              <a:ext uri="{FF2B5EF4-FFF2-40B4-BE49-F238E27FC236}">
                <a16:creationId xmlns:a16="http://schemas.microsoft.com/office/drawing/2014/main" id="{315431CF-3D95-4E93-BBD6-DCD20883410A}"/>
              </a:ext>
            </a:extLst>
          </p:cNvPr>
          <p:cNvSpPr/>
          <p:nvPr/>
        </p:nvSpPr>
        <p:spPr>
          <a:xfrm>
            <a:off x="6159840" y="2508512"/>
            <a:ext cx="1333568" cy="303804"/>
          </a:xfrm>
          <a:prstGeom prst="round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050" dirty="0"/>
              <a:t>Dwonload :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41428D3-14CF-4B5E-A169-E8C30D0FD195}"/>
              </a:ext>
            </a:extLst>
          </p:cNvPr>
          <p:cNvSpPr txBox="1"/>
          <p:nvPr/>
        </p:nvSpPr>
        <p:spPr>
          <a:xfrm>
            <a:off x="4567378" y="286421"/>
            <a:ext cx="305724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Explore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78FC36EE-36F0-47FD-A93D-C86EFC29561A}"/>
              </a:ext>
            </a:extLst>
          </p:cNvPr>
          <p:cNvSpPr txBox="1"/>
          <p:nvPr/>
        </p:nvSpPr>
        <p:spPr>
          <a:xfrm>
            <a:off x="5703102" y="47314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09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1214E03-2BBA-4A6D-BAD5-51A0CDAA83F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1FFC8D3D-764E-453A-89D3-7E0C90E93E3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</p:spTree>
    <p:extLst>
      <p:ext uri="{BB962C8B-B14F-4D97-AF65-F5344CB8AC3E}">
        <p14:creationId xmlns:p14="http://schemas.microsoft.com/office/powerpoint/2010/main" val="771363868"/>
      </p:ext>
    </p:extLst>
  </p:cSld>
  <p:clrMapOvr>
    <a:masterClrMapping/>
  </p:clrMapOvr>
  <p:transition spd="slow">
    <p:wip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Kép helye 10">
            <a:extLst>
              <a:ext uri="{FF2B5EF4-FFF2-40B4-BE49-F238E27FC236}">
                <a16:creationId xmlns:a16="http://schemas.microsoft.com/office/drawing/2014/main" id="{211199F2-1B7B-9144-AF8F-9FCA3E0E9B45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97" r="21697"/>
          <a:stretch>
            <a:fillRect/>
          </a:stretch>
        </p:blipFill>
        <p:spPr/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0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5181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DB59EB-1257-4698-9A30-CC528088A2A9}"/>
              </a:ext>
            </a:extLst>
          </p:cNvPr>
          <p:cNvSpPr txBox="1"/>
          <p:nvPr/>
        </p:nvSpPr>
        <p:spPr>
          <a:xfrm>
            <a:off x="672305" y="2589068"/>
            <a:ext cx="4273768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Piacra lépés meghatározása (iránnyal együtt) valamint a nyitási nagyságrend megállapítása – lotméret)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B378C78-139E-4D86-9853-4BA9982D6C79}"/>
              </a:ext>
            </a:extLst>
          </p:cNvPr>
          <p:cNvSpPr txBox="1"/>
          <p:nvPr/>
        </p:nvSpPr>
        <p:spPr>
          <a:xfrm>
            <a:off x="672305" y="3375907"/>
            <a:ext cx="4273768" cy="340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 tőke védelme: Stop helye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9A9E8BE-0F2A-450D-ACF3-DC434E8D8D5A}"/>
              </a:ext>
            </a:extLst>
          </p:cNvPr>
          <p:cNvSpPr txBox="1"/>
          <p:nvPr/>
        </p:nvSpPr>
        <p:spPr>
          <a:xfrm>
            <a:off x="672305" y="4162746"/>
            <a:ext cx="4273768" cy="6176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Exit stratégia (Fix célár, vagy nyitott TP, de akkor tudni kell, minek kell történnie ahhoz, hogy zárjak)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80375CC9-3688-4460-A127-4BED38C09237}"/>
              </a:ext>
            </a:extLst>
          </p:cNvPr>
          <p:cNvSpPr txBox="1"/>
          <p:nvPr/>
        </p:nvSpPr>
        <p:spPr>
          <a:xfrm>
            <a:off x="672305" y="4949585"/>
            <a:ext cx="4273768" cy="3406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en-US" sz="1200" dirty="0" err="1">
                <a:solidFill>
                  <a:schemeClr val="tx2">
                    <a:lumMod val="50000"/>
                  </a:schemeClr>
                </a:solidFill>
                <a:ea typeface="Montserrat" charset="0"/>
                <a:cs typeface="Montserrat" charset="0"/>
              </a:rPr>
              <a:t>A tréd védelme – Breakeven húzás</a:t>
            </a:r>
            <a:endParaRPr lang="id-ID" sz="1200" dirty="0">
              <a:solidFill>
                <a:schemeClr val="tx2">
                  <a:lumMod val="50000"/>
                </a:schemeClr>
              </a:solidFill>
              <a:ea typeface="Montserrat" charset="0"/>
              <a:cs typeface="Montserrat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339D7CF-7CED-43ED-8B6F-2D398FFDCC50}"/>
              </a:ext>
            </a:extLst>
          </p:cNvPr>
          <p:cNvSpPr txBox="1"/>
          <p:nvPr/>
        </p:nvSpPr>
        <p:spPr>
          <a:xfrm>
            <a:off x="823115" y="1219633"/>
            <a:ext cx="2404826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minden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Stratégia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grpSp>
        <p:nvGrpSpPr>
          <p:cNvPr id="14" name="Csoportba foglalás 13">
            <a:extLst>
              <a:ext uri="{FF2B5EF4-FFF2-40B4-BE49-F238E27FC236}">
                <a16:creationId xmlns:a16="http://schemas.microsoft.com/office/drawing/2014/main" id="{D5A39B5E-3A03-2441-A8A3-5ECE354B072C}"/>
              </a:ext>
            </a:extLst>
          </p:cNvPr>
          <p:cNvGrpSpPr/>
          <p:nvPr/>
        </p:nvGrpSpPr>
        <p:grpSpPr>
          <a:xfrm>
            <a:off x="6411436" y="101834"/>
            <a:ext cx="1481003" cy="1717963"/>
            <a:chOff x="3842785" y="101834"/>
            <a:chExt cx="1481003" cy="1717963"/>
          </a:xfrm>
        </p:grpSpPr>
        <p:sp>
          <p:nvSpPr>
            <p:cNvPr id="4" name="Hexagon 3">
              <a:extLst>
                <a:ext uri="{FF2B5EF4-FFF2-40B4-BE49-F238E27FC236}">
                  <a16:creationId xmlns:a16="http://schemas.microsoft.com/office/drawing/2014/main" id="{FEB806CE-A26B-4F7A-A18A-8BB1D331397A}"/>
                </a:ext>
              </a:extLst>
            </p:cNvPr>
            <p:cNvSpPr/>
            <p:nvPr/>
          </p:nvSpPr>
          <p:spPr>
            <a:xfrm rot="16200000">
              <a:off x="3724305" y="220314"/>
              <a:ext cx="1717963" cy="1481003"/>
            </a:xfrm>
            <a:prstGeom prst="hexagon">
              <a:avLst/>
            </a:prstGeom>
            <a:solidFill>
              <a:schemeClr val="accent1"/>
            </a:solidFill>
            <a:ln>
              <a:noFill/>
            </a:ln>
            <a:effectLst>
              <a:outerShdw blurRad="1143000" sx="102000" sy="102000" algn="ctr" rotWithShape="0">
                <a:prstClr val="black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EFE22E1-DC30-4B53-A4E7-7089AFF0D834}"/>
                </a:ext>
              </a:extLst>
            </p:cNvPr>
            <p:cNvSpPr txBox="1"/>
            <p:nvPr/>
          </p:nvSpPr>
          <p:spPr>
            <a:xfrm>
              <a:off x="4205165" y="644351"/>
              <a:ext cx="67198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id-ID" sz="3600" dirty="0">
                  <a:solidFill>
                    <a:schemeClr val="bg1"/>
                  </a:solidFill>
                  <a:latin typeface="Montserrat SemiBold" panose="00000700000000000000" pitchFamily="50" charset="0"/>
                </a:rPr>
                <a:t>01</a:t>
              </a:r>
              <a:endPara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03311619"/>
      </p:ext>
    </p:extLst>
  </p:cSld>
  <p:clrMapOvr>
    <a:masterClrMapping/>
  </p:clrMapOvr>
  <p:transition spd="slow">
    <p:wip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E5FC7F8A-61AE-4F60-B47C-68713B1D1C43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5556332" y="2688496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96E092-8230-466F-AF4F-9129B21AA726}"/>
              </a:ext>
            </a:extLst>
          </p:cNvPr>
          <p:cNvSpPr/>
          <p:nvPr/>
        </p:nvSpPr>
        <p:spPr>
          <a:xfrm>
            <a:off x="678799" y="2720683"/>
            <a:ext cx="4419673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Most designers set their type arbitrarily, either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by pulling values out of the sky adhering. Most designers set their type arbitrarily, either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by pulling values out of the sky adhering. type arbitrarily, either 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 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  <a:ea typeface="Source Sans Pro" charset="0"/>
                <a:cs typeface="Source Sans Pro" charset="0"/>
              </a:rPr>
              <a:t>by pulling values out of the sky adhering.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4336075-448C-4B7C-8ABB-362254C30ACF}"/>
              </a:ext>
            </a:extLst>
          </p:cNvPr>
          <p:cNvSpPr/>
          <p:nvPr/>
        </p:nvSpPr>
        <p:spPr>
          <a:xfrm>
            <a:off x="767701" y="4569636"/>
            <a:ext cx="2614411" cy="7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FE19A2-373E-4190-9E79-664502DCAC14}"/>
              </a:ext>
            </a:extLst>
          </p:cNvPr>
          <p:cNvSpPr/>
          <p:nvPr/>
        </p:nvSpPr>
        <p:spPr>
          <a:xfrm>
            <a:off x="767701" y="5375720"/>
            <a:ext cx="2614411" cy="7200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C1A2C04-1AD3-47F2-AFD9-96F80A38DD6F}"/>
              </a:ext>
            </a:extLst>
          </p:cNvPr>
          <p:cNvSpPr/>
          <p:nvPr/>
        </p:nvSpPr>
        <p:spPr>
          <a:xfrm>
            <a:off x="767699" y="4740582"/>
            <a:ext cx="0" cy="72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3335FF-FEA5-4F5C-A348-20AB44F84722}"/>
              </a:ext>
            </a:extLst>
          </p:cNvPr>
          <p:cNvSpPr/>
          <p:nvPr/>
        </p:nvSpPr>
        <p:spPr>
          <a:xfrm>
            <a:off x="767698" y="4569636"/>
            <a:ext cx="2376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D20463-B181-421B-A519-E7F124042AF8}"/>
              </a:ext>
            </a:extLst>
          </p:cNvPr>
          <p:cNvSpPr/>
          <p:nvPr/>
        </p:nvSpPr>
        <p:spPr>
          <a:xfrm>
            <a:off x="767698" y="5375720"/>
            <a:ext cx="2124000" cy="72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18E4C3A-0B02-4AC3-A06F-2C45B459C4CC}"/>
              </a:ext>
            </a:extLst>
          </p:cNvPr>
          <p:cNvSpPr/>
          <p:nvPr/>
        </p:nvSpPr>
        <p:spPr>
          <a:xfrm>
            <a:off x="678798" y="4203573"/>
            <a:ext cx="16116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b="1" dirty="0">
                <a:ea typeface="Montserrat" charset="0"/>
                <a:cs typeface="Montserrat" charset="0"/>
              </a:rPr>
              <a:t>OPTIONS HERE</a:t>
            </a:r>
            <a:endParaRPr lang="en-US" sz="1200" b="1" dirty="0">
              <a:ea typeface="Montserrat" charset="0"/>
              <a:cs typeface="Montserrat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C47DC89-3C19-4142-BC1B-3CFCACD764F7}"/>
              </a:ext>
            </a:extLst>
          </p:cNvPr>
          <p:cNvSpPr/>
          <p:nvPr/>
        </p:nvSpPr>
        <p:spPr>
          <a:xfrm>
            <a:off x="678798" y="5003100"/>
            <a:ext cx="161167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200" b="1" dirty="0">
                <a:ea typeface="Montserrat" charset="0"/>
                <a:cs typeface="Montserrat" charset="0"/>
              </a:rPr>
              <a:t>OPTIONS HERE</a:t>
            </a:r>
            <a:endParaRPr lang="en-US" sz="1200" b="1" dirty="0">
              <a:ea typeface="Montserrat" charset="0"/>
              <a:cs typeface="Montserrat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ECDF359-EA66-4C39-BEEF-B97F8B69AA5E}"/>
              </a:ext>
            </a:extLst>
          </p:cNvPr>
          <p:cNvSpPr/>
          <p:nvPr/>
        </p:nvSpPr>
        <p:spPr>
          <a:xfrm>
            <a:off x="3479285" y="4444053"/>
            <a:ext cx="70804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500" dirty="0">
                <a:ea typeface="Montserrat Ultra Light" charset="0"/>
                <a:cs typeface="Montserrat Ultra Light" charset="0"/>
              </a:rPr>
              <a:t>25</a:t>
            </a:r>
            <a:endParaRPr lang="en-US" sz="1500" dirty="0">
              <a:ea typeface="Montserrat Ultra Light" charset="0"/>
              <a:cs typeface="Montserrat Ultra Light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48470C1-6670-4DB4-92F1-C1A924984E64}"/>
              </a:ext>
            </a:extLst>
          </p:cNvPr>
          <p:cNvSpPr/>
          <p:nvPr/>
        </p:nvSpPr>
        <p:spPr>
          <a:xfrm>
            <a:off x="3479285" y="5244394"/>
            <a:ext cx="708047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d-ID" sz="1500" dirty="0">
                <a:ea typeface="Montserrat Ultra Light" charset="0"/>
                <a:cs typeface="Montserrat Ultra Light" charset="0"/>
              </a:rPr>
              <a:t>54</a:t>
            </a:r>
            <a:endParaRPr lang="en-US" sz="1500" dirty="0">
              <a:ea typeface="Montserrat Ultra Light" charset="0"/>
              <a:cs typeface="Montserrat Ultra Light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AED35B2-B6C8-4AC3-9369-D751E883D237}"/>
              </a:ext>
            </a:extLst>
          </p:cNvPr>
          <p:cNvSpPr txBox="1"/>
          <p:nvPr/>
        </p:nvSpPr>
        <p:spPr>
          <a:xfrm>
            <a:off x="678798" y="1209195"/>
            <a:ext cx="325281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</a:t>
            </a:r>
            <a:r>
              <a:rPr lang="en-US" sz="3600" b="1" dirty="0" err="1">
                <a:solidFill>
                  <a:schemeClr val="accent4"/>
                </a:solidFill>
                <a:latin typeface="Montserrat" panose="00000500000000000000" pitchFamily="50" charset="0"/>
              </a:rPr>
              <a:t>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Outdoor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968614B2-B9A2-4517-8B83-11E18183D1DC}"/>
              </a:ext>
            </a:extLst>
          </p:cNvPr>
          <p:cNvSpPr txBox="1"/>
          <p:nvPr/>
        </p:nvSpPr>
        <p:spPr>
          <a:xfrm>
            <a:off x="6079323" y="3105831"/>
            <a:ext cx="67198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10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02872768"/>
      </p:ext>
    </p:extLst>
  </p:cSld>
  <p:clrMapOvr>
    <a:masterClrMapping/>
  </p:clrMapOvr>
  <p:transition spd="slow">
    <p:wip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2AB8FA6-11A6-40B6-9252-2A1B13D8AC8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2521527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60128B3-55CC-4C62-9D13-35EC173F4B88}"/>
              </a:ext>
            </a:extLst>
          </p:cNvPr>
          <p:cNvSpPr/>
          <p:nvPr/>
        </p:nvSpPr>
        <p:spPr>
          <a:xfrm>
            <a:off x="6814098" y="4802678"/>
            <a:ext cx="3789062" cy="279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D675303-B577-4F9B-8B8A-4644785DDD92}"/>
              </a:ext>
            </a:extLst>
          </p:cNvPr>
          <p:cNvSpPr/>
          <p:nvPr/>
        </p:nvSpPr>
        <p:spPr>
          <a:xfrm>
            <a:off x="6814098" y="5493057"/>
            <a:ext cx="3789062" cy="2790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E434219-00DC-472B-8909-C4DF1AA221D3}"/>
              </a:ext>
            </a:extLst>
          </p:cNvPr>
          <p:cNvSpPr/>
          <p:nvPr/>
        </p:nvSpPr>
        <p:spPr>
          <a:xfrm>
            <a:off x="6713816" y="2402223"/>
            <a:ext cx="4747355" cy="117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Quis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Iaculis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Nam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Nec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Auctor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Arcu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Aenean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Molestie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Lacus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UtQuis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Iaculis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Nam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Nec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Auctor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Arcu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Aenean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Molestie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Lacus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UtQuis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Iaculis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Molestie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Lacus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id-ID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r>
              <a:rPr lang="id-ID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Iaculis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Molestie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Lacus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id-ID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endParaRPr lang="id-ID" sz="1200" dirty="0">
              <a:cs typeface="Miriam" panose="020B0502050101010101" pitchFamily="34" charset="-79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E40ECE2-E5F4-4A61-9F98-8C08E4A1F149}"/>
              </a:ext>
            </a:extLst>
          </p:cNvPr>
          <p:cNvSpPr/>
          <p:nvPr/>
        </p:nvSpPr>
        <p:spPr>
          <a:xfrm>
            <a:off x="6814099" y="4801181"/>
            <a:ext cx="3164946" cy="280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/>
              <a:t>Image Description Here</a:t>
            </a:r>
            <a:endParaRPr lang="id-ID" sz="1200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E36FEC75-E3FB-4475-81AF-CDB4A1D1823E}"/>
              </a:ext>
            </a:extLst>
          </p:cNvPr>
          <p:cNvSpPr/>
          <p:nvPr/>
        </p:nvSpPr>
        <p:spPr>
          <a:xfrm>
            <a:off x="6814099" y="5491560"/>
            <a:ext cx="3164946" cy="28059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200"/>
              <a:t>Image Description Here</a:t>
            </a:r>
            <a:endParaRPr lang="id-ID" sz="12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9AF2D76-E926-4D83-95AF-63888D4F3111}"/>
              </a:ext>
            </a:extLst>
          </p:cNvPr>
          <p:cNvSpPr/>
          <p:nvPr/>
        </p:nvSpPr>
        <p:spPr>
          <a:xfrm>
            <a:off x="6713816" y="3784037"/>
            <a:ext cx="4747355" cy="617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Quis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Iaculis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Nam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Nec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Auctor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Arcu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Aenean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Molestie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Lacus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UtQuis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Tellus Id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Nulla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Mollis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 </a:t>
            </a:r>
            <a:r>
              <a:rPr lang="en-US" sz="1200" dirty="0" err="1">
                <a:ea typeface="Roboto" pitchFamily="2" charset="0"/>
                <a:cs typeface="Miriam" panose="020B0502050101010101" pitchFamily="34" charset="-79"/>
              </a:rPr>
              <a:t>Iaculis</a:t>
            </a:r>
            <a:r>
              <a:rPr lang="en-US" sz="1200" dirty="0">
                <a:ea typeface="Roboto" pitchFamily="2" charset="0"/>
                <a:cs typeface="Miriam" panose="020B0502050101010101" pitchFamily="34" charset="-79"/>
              </a:rPr>
              <a:t>. Nam</a:t>
            </a:r>
            <a:endParaRPr lang="id-ID" sz="1200" dirty="0">
              <a:cs typeface="Miriam" panose="020B0502050101010101" pitchFamily="34" charset="-79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18851EBD-B97C-4D0B-9D6C-B52EFFC8029B}"/>
              </a:ext>
            </a:extLst>
          </p:cNvPr>
          <p:cNvSpPr txBox="1"/>
          <p:nvPr/>
        </p:nvSpPr>
        <p:spPr>
          <a:xfrm>
            <a:off x="6694766" y="991811"/>
            <a:ext cx="366959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Water Springs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80B3E51-5E21-45FA-B4BD-C59B3439DF31}"/>
              </a:ext>
            </a:extLst>
          </p:cNvPr>
          <p:cNvSpPr txBox="1"/>
          <p:nvPr/>
        </p:nvSpPr>
        <p:spPr>
          <a:xfrm>
            <a:off x="3065357" y="3105833"/>
            <a:ext cx="6303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3534276893"/>
      </p:ext>
    </p:extLst>
  </p:cSld>
  <p:clrMapOvr>
    <a:masterClrMapping/>
  </p:clrMapOvr>
  <p:transition spd="slow">
    <p:wipe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A08BEAF-59B2-437B-B8B8-ED026F97B56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AE703E3B-F1E7-4D82-BB59-AEF00CE13A8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76AA22DF-E7F1-4EBE-93A6-B21BB5545B0E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12" name="Picture Placeholder 11">
            <a:extLst>
              <a:ext uri="{FF2B5EF4-FFF2-40B4-BE49-F238E27FC236}">
                <a16:creationId xmlns:a16="http://schemas.microsoft.com/office/drawing/2014/main" id="{C522E27C-61E7-4BC0-B9C3-DD2AE7B22332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/>
      </p:sp>
      <p:sp>
        <p:nvSpPr>
          <p:cNvPr id="14" name="Picture Placeholder 13">
            <a:extLst>
              <a:ext uri="{FF2B5EF4-FFF2-40B4-BE49-F238E27FC236}">
                <a16:creationId xmlns:a16="http://schemas.microsoft.com/office/drawing/2014/main" id="{B8041933-22B0-438D-9DE0-C1F52D3DF3E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5237018" y="3454127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AE95D77-2BEA-4039-877F-29E9C8989BB1}"/>
              </a:ext>
            </a:extLst>
          </p:cNvPr>
          <p:cNvSpPr/>
          <p:nvPr/>
        </p:nvSpPr>
        <p:spPr>
          <a:xfrm>
            <a:off x="2471054" y="1522453"/>
            <a:ext cx="724989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212529"/>
                </a:solidFill>
                <a:latin typeface="Montserrat SemiBold" panose="00000700000000000000" pitchFamily="50" charset="0"/>
              </a:rPr>
              <a:t>"Success is not final; failure is not fatal: It is the courage to continue that counts."</a:t>
            </a:r>
            <a:endParaRPr lang="id-ID" dirty="0">
              <a:latin typeface="Montserrat SemiBold" panose="00000700000000000000" pitchFamily="50" charset="0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B7402790-45FA-49E8-9797-317A482AA10E}"/>
              </a:ext>
            </a:extLst>
          </p:cNvPr>
          <p:cNvSpPr txBox="1"/>
          <p:nvPr/>
        </p:nvSpPr>
        <p:spPr>
          <a:xfrm>
            <a:off x="4433526" y="286421"/>
            <a:ext cx="332494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Natural View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725A89B-DA05-4AAA-9F3D-F87C95851C09}"/>
              </a:ext>
            </a:extLst>
          </p:cNvPr>
          <p:cNvSpPr txBox="1"/>
          <p:nvPr/>
        </p:nvSpPr>
        <p:spPr>
          <a:xfrm>
            <a:off x="5780847" y="3871462"/>
            <a:ext cx="6303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3393707102"/>
      </p:ext>
    </p:extLst>
  </p:cSld>
  <p:clrMapOvr>
    <a:masterClrMapping/>
  </p:clrMapOvr>
  <p:transition spd="slow">
    <p:wip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50D37A9D-5AF9-407C-A842-A5E02D811761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DA27AF6A-56A5-4687-9FB8-096001D9F441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10" name="Picture Placeholder 9">
            <a:extLst>
              <a:ext uri="{FF2B5EF4-FFF2-40B4-BE49-F238E27FC236}">
                <a16:creationId xmlns:a16="http://schemas.microsoft.com/office/drawing/2014/main" id="{29801B7B-FADD-47B0-A1ED-B3586953CB1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/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" name="Diamond 6">
            <a:extLst>
              <a:ext uri="{FF2B5EF4-FFF2-40B4-BE49-F238E27FC236}">
                <a16:creationId xmlns:a16="http://schemas.microsoft.com/office/drawing/2014/main" id="{C022B251-7DF0-46BF-B8CD-C45B7826F994}"/>
              </a:ext>
            </a:extLst>
          </p:cNvPr>
          <p:cNvSpPr/>
          <p:nvPr/>
        </p:nvSpPr>
        <p:spPr>
          <a:xfrm>
            <a:off x="6180083" y="3675908"/>
            <a:ext cx="1007316" cy="100731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2" name="Diamond 11">
            <a:extLst>
              <a:ext uri="{FF2B5EF4-FFF2-40B4-BE49-F238E27FC236}">
                <a16:creationId xmlns:a16="http://schemas.microsoft.com/office/drawing/2014/main" id="{D646CA3B-3E2F-429A-8B59-7B225E08B722}"/>
              </a:ext>
            </a:extLst>
          </p:cNvPr>
          <p:cNvSpPr/>
          <p:nvPr/>
        </p:nvSpPr>
        <p:spPr>
          <a:xfrm>
            <a:off x="9688393" y="1657672"/>
            <a:ext cx="1007316" cy="100731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3" name="Diamond 12">
            <a:extLst>
              <a:ext uri="{FF2B5EF4-FFF2-40B4-BE49-F238E27FC236}">
                <a16:creationId xmlns:a16="http://schemas.microsoft.com/office/drawing/2014/main" id="{46633A9B-595B-4934-8E0F-00FEC04BA071}"/>
              </a:ext>
            </a:extLst>
          </p:cNvPr>
          <p:cNvSpPr/>
          <p:nvPr/>
        </p:nvSpPr>
        <p:spPr>
          <a:xfrm>
            <a:off x="9754790" y="5605760"/>
            <a:ext cx="1007316" cy="1007316"/>
          </a:xfrm>
          <a:prstGeom prst="diamond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3618CB2-7F69-43C1-B340-BAC50146EC89}"/>
              </a:ext>
            </a:extLst>
          </p:cNvPr>
          <p:cNvSpPr txBox="1"/>
          <p:nvPr/>
        </p:nvSpPr>
        <p:spPr>
          <a:xfrm flipH="1">
            <a:off x="977481" y="2656795"/>
            <a:ext cx="415290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ameti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anali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asnainli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eantana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oneca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eget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duisal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duisal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AD681BF-1138-4A1D-9FC3-E2F5E8A71AC0}"/>
              </a:ext>
            </a:extLst>
          </p:cNvPr>
          <p:cNvSpPr txBox="1"/>
          <p:nvPr/>
        </p:nvSpPr>
        <p:spPr>
          <a:xfrm flipH="1">
            <a:off x="977483" y="2309119"/>
            <a:ext cx="14096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300">
                <a:solidFill>
                  <a:schemeClr val="accent1"/>
                </a:solidFill>
                <a:latin typeface="+mj-lt"/>
              </a:rPr>
              <a:t>YOUR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8EFE4FF-9DF9-416F-A1C7-74BF70FB4534}"/>
              </a:ext>
            </a:extLst>
          </p:cNvPr>
          <p:cNvSpPr txBox="1"/>
          <p:nvPr/>
        </p:nvSpPr>
        <p:spPr>
          <a:xfrm flipH="1">
            <a:off x="978456" y="3879561"/>
            <a:ext cx="415290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ameti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anali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asnainli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eantana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oneca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eget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duisal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duisal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886D55B9-7A2A-4F7B-9A96-CF5F4CA86BE2}"/>
              </a:ext>
            </a:extLst>
          </p:cNvPr>
          <p:cNvSpPr txBox="1"/>
          <p:nvPr/>
        </p:nvSpPr>
        <p:spPr>
          <a:xfrm flipH="1">
            <a:off x="978458" y="3531885"/>
            <a:ext cx="14096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300">
                <a:solidFill>
                  <a:schemeClr val="accent1"/>
                </a:solidFill>
                <a:latin typeface="+mj-lt"/>
              </a:rPr>
              <a:t>YOUR NAME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5659127F-EF63-44DA-8EFC-334AAFA30F5C}"/>
              </a:ext>
            </a:extLst>
          </p:cNvPr>
          <p:cNvSpPr txBox="1"/>
          <p:nvPr/>
        </p:nvSpPr>
        <p:spPr>
          <a:xfrm flipH="1">
            <a:off x="977481" y="5102327"/>
            <a:ext cx="4152900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Lorem ipsum dolor sit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ameti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anali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anu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asnainli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eantana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oneca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eget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duisal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r>
              <a:rPr lang="id-ID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duisal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consecte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D34D7E5E-3EC9-4BC6-A3F7-6A4BF65781CF}"/>
              </a:ext>
            </a:extLst>
          </p:cNvPr>
          <p:cNvSpPr txBox="1"/>
          <p:nvPr/>
        </p:nvSpPr>
        <p:spPr>
          <a:xfrm flipH="1">
            <a:off x="977483" y="4754651"/>
            <a:ext cx="140969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="1" spc="300">
                <a:solidFill>
                  <a:schemeClr val="accent1"/>
                </a:solidFill>
                <a:latin typeface="+mj-lt"/>
              </a:rPr>
              <a:t>YOUR NAME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669A2CB-8422-451A-B6A5-17F456683A9D}"/>
              </a:ext>
            </a:extLst>
          </p:cNvPr>
          <p:cNvSpPr txBox="1"/>
          <p:nvPr/>
        </p:nvSpPr>
        <p:spPr>
          <a:xfrm>
            <a:off x="914400" y="851433"/>
            <a:ext cx="229101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Our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Visit</a:t>
            </a:r>
          </a:p>
        </p:txBody>
      </p:sp>
    </p:spTree>
    <p:extLst>
      <p:ext uri="{BB962C8B-B14F-4D97-AF65-F5344CB8AC3E}">
        <p14:creationId xmlns:p14="http://schemas.microsoft.com/office/powerpoint/2010/main" val="3946323133"/>
      </p:ext>
    </p:extLst>
  </p:cSld>
  <p:clrMapOvr>
    <a:masterClrMapping/>
  </p:clrMapOvr>
  <p:transition spd="slow">
    <p:wip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89FF193-06C9-4694-A70A-DF6F5988BB92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8" name="Picture Placeholder 7">
            <a:extLst>
              <a:ext uri="{FF2B5EF4-FFF2-40B4-BE49-F238E27FC236}">
                <a16:creationId xmlns:a16="http://schemas.microsoft.com/office/drawing/2014/main" id="{2E14F587-C7B7-47DB-AD0A-7158FC920E8D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/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02D278B-B0AF-4B9A-81E2-426736E0CFC8}"/>
              </a:ext>
            </a:extLst>
          </p:cNvPr>
          <p:cNvSpPr/>
          <p:nvPr/>
        </p:nvSpPr>
        <p:spPr>
          <a:xfrm>
            <a:off x="9132666" y="2570018"/>
            <a:ext cx="2144934" cy="4287982"/>
          </a:xfrm>
          <a:prstGeom prst="rect">
            <a:avLst/>
          </a:prstGeom>
          <a:solidFill>
            <a:schemeClr val="tx2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4044934" y="3973507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ECAA78-A511-4839-853E-67D3898006D7}"/>
              </a:ext>
            </a:extLst>
          </p:cNvPr>
          <p:cNvSpPr/>
          <p:nvPr/>
        </p:nvSpPr>
        <p:spPr>
          <a:xfrm>
            <a:off x="1924050" y="1585299"/>
            <a:ext cx="83439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212529"/>
                </a:solidFill>
                <a:latin typeface="Montserrat SemiBold" panose="00000700000000000000" pitchFamily="50" charset="0"/>
              </a:rPr>
              <a:t>"The ones who are crazy enough to think they can change the world, are the ones that do."</a:t>
            </a:r>
            <a:endParaRPr lang="id-ID" dirty="0">
              <a:latin typeface="Montserrat SemiBold" panose="00000700000000000000" pitchFamily="50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7ACB99FE-93C5-42C7-9E90-EA16E36DDFF1}"/>
              </a:ext>
            </a:extLst>
          </p:cNvPr>
          <p:cNvSpPr txBox="1"/>
          <p:nvPr/>
        </p:nvSpPr>
        <p:spPr>
          <a:xfrm>
            <a:off x="4259600" y="286421"/>
            <a:ext cx="367280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Holiday</a:t>
            </a: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 </a:t>
            </a:r>
            <a:r>
              <a:rPr lang="id-ID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Maker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F280BFB-C322-43BA-B3B9-67ED5572F69D}"/>
              </a:ext>
            </a:extLst>
          </p:cNvPr>
          <p:cNvSpPr txBox="1"/>
          <p:nvPr/>
        </p:nvSpPr>
        <p:spPr>
          <a:xfrm>
            <a:off x="4578346" y="4390842"/>
            <a:ext cx="65114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16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964F975-8C93-4085-991E-DA38B1AE43E4}"/>
              </a:ext>
            </a:extLst>
          </p:cNvPr>
          <p:cNvSpPr txBox="1"/>
          <p:nvPr/>
        </p:nvSpPr>
        <p:spPr>
          <a:xfrm flipH="1">
            <a:off x="9529142" y="3777097"/>
            <a:ext cx="149990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</a:t>
            </a:r>
            <a:r>
              <a:rPr lang="en-US" sz="1200" dirty="0" err="1">
                <a:solidFill>
                  <a:schemeClr val="bg1"/>
                </a:solidFill>
              </a:rPr>
              <a:t>ameti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asna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805DBE3F-EFEF-4C45-92ED-05B87D7CC04D}"/>
              </a:ext>
            </a:extLst>
          </p:cNvPr>
          <p:cNvSpPr txBox="1"/>
          <p:nvPr/>
        </p:nvSpPr>
        <p:spPr>
          <a:xfrm flipH="1">
            <a:off x="9529141" y="3493567"/>
            <a:ext cx="1312982" cy="2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1"/>
                </a:solidFill>
                <a:latin typeface="+mj-lt"/>
              </a:rPr>
              <a:t>YOUR NAME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314CBDE-8527-480A-9DF6-786C7958E510}"/>
              </a:ext>
            </a:extLst>
          </p:cNvPr>
          <p:cNvSpPr txBox="1"/>
          <p:nvPr/>
        </p:nvSpPr>
        <p:spPr>
          <a:xfrm flipH="1">
            <a:off x="9529141" y="5239959"/>
            <a:ext cx="1499906" cy="6177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1200" dirty="0">
                <a:solidFill>
                  <a:schemeClr val="bg1"/>
                </a:solidFill>
              </a:rPr>
              <a:t>Lorem ipsum dolor </a:t>
            </a:r>
            <a:r>
              <a:rPr lang="en-US" sz="1200" dirty="0" err="1">
                <a:solidFill>
                  <a:schemeClr val="bg1"/>
                </a:solidFill>
              </a:rPr>
              <a:t>ameti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asna</a:t>
            </a:r>
            <a:endParaRPr lang="en-US" sz="1200" dirty="0">
              <a:solidFill>
                <a:schemeClr val="bg1"/>
              </a:solidFill>
            </a:endParaRP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3751E81-E80E-4513-8562-C10DAADD757F}"/>
              </a:ext>
            </a:extLst>
          </p:cNvPr>
          <p:cNvSpPr txBox="1"/>
          <p:nvPr/>
        </p:nvSpPr>
        <p:spPr>
          <a:xfrm flipH="1">
            <a:off x="9529140" y="4956429"/>
            <a:ext cx="1312982" cy="2835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b="1" spc="300" dirty="0">
                <a:solidFill>
                  <a:schemeClr val="bg1"/>
                </a:solidFill>
                <a:latin typeface="+mj-lt"/>
              </a:rPr>
              <a:t>YOUR NAME</a:t>
            </a:r>
          </a:p>
        </p:txBody>
      </p:sp>
    </p:spTree>
    <p:extLst>
      <p:ext uri="{BB962C8B-B14F-4D97-AF65-F5344CB8AC3E}">
        <p14:creationId xmlns:p14="http://schemas.microsoft.com/office/powerpoint/2010/main" val="916603580"/>
      </p:ext>
    </p:extLst>
  </p:cSld>
  <p:clrMapOvr>
    <a:masterClrMapping/>
  </p:clrMapOvr>
  <p:transition spd="slow">
    <p:wip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>
            <a:extLst>
              <a:ext uri="{FF2B5EF4-FFF2-40B4-BE49-F238E27FC236}">
                <a16:creationId xmlns:a16="http://schemas.microsoft.com/office/drawing/2014/main" id="{1FAFAC13-4262-4665-941C-E18E1E42A384}"/>
              </a:ext>
            </a:extLst>
          </p:cNvPr>
          <p:cNvGrpSpPr/>
          <p:nvPr/>
        </p:nvGrpSpPr>
        <p:grpSpPr>
          <a:xfrm>
            <a:off x="1609073" y="2418327"/>
            <a:ext cx="3324217" cy="3325091"/>
            <a:chOff x="4141257" y="2083906"/>
            <a:chExt cx="4189944" cy="4191046"/>
          </a:xfrm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32CFA549-652C-4AB8-9F7D-184594682952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258" y="3573600"/>
              <a:ext cx="2094972" cy="2701352"/>
            </a:xfrm>
            <a:custGeom>
              <a:avLst/>
              <a:gdLst>
                <a:gd name="T0" fmla="*/ 2508528 w 560"/>
                <a:gd name="T1" fmla="*/ 872271 h 722"/>
                <a:gd name="T2" fmla="*/ 2088646 w 560"/>
                <a:gd name="T3" fmla="*/ 872271 h 722"/>
                <a:gd name="T4" fmla="*/ 1797958 w 560"/>
                <a:gd name="T5" fmla="*/ 732277 h 722"/>
                <a:gd name="T6" fmla="*/ 1954068 w 560"/>
                <a:gd name="T7" fmla="*/ 355370 h 722"/>
                <a:gd name="T8" fmla="*/ 1275796 w 560"/>
                <a:gd name="T9" fmla="*/ 355370 h 722"/>
                <a:gd name="T10" fmla="*/ 1431907 w 560"/>
                <a:gd name="T11" fmla="*/ 732277 h 722"/>
                <a:gd name="T12" fmla="*/ 1221965 w 560"/>
                <a:gd name="T13" fmla="*/ 872271 h 722"/>
                <a:gd name="T14" fmla="*/ 1221965 w 560"/>
                <a:gd name="T15" fmla="*/ 872271 h 722"/>
                <a:gd name="T16" fmla="*/ 0 w 560"/>
                <a:gd name="T17" fmla="*/ 872271 h 722"/>
                <a:gd name="T18" fmla="*/ 80747 w 560"/>
                <a:gd name="T19" fmla="*/ 996112 h 722"/>
                <a:gd name="T20" fmla="*/ 328370 w 560"/>
                <a:gd name="T21" fmla="*/ 1146875 h 722"/>
                <a:gd name="T22" fmla="*/ 376818 w 560"/>
                <a:gd name="T23" fmla="*/ 1448400 h 722"/>
                <a:gd name="T24" fmla="*/ 188409 w 560"/>
                <a:gd name="T25" fmla="*/ 1663776 h 722"/>
                <a:gd name="T26" fmla="*/ 263772 w 560"/>
                <a:gd name="T27" fmla="*/ 1895305 h 722"/>
                <a:gd name="T28" fmla="*/ 543694 w 560"/>
                <a:gd name="T29" fmla="*/ 1965302 h 722"/>
                <a:gd name="T30" fmla="*/ 683655 w 560"/>
                <a:gd name="T31" fmla="*/ 2234521 h 722"/>
                <a:gd name="T32" fmla="*/ 570609 w 560"/>
                <a:gd name="T33" fmla="*/ 2498356 h 722"/>
                <a:gd name="T34" fmla="*/ 715953 w 560"/>
                <a:gd name="T35" fmla="*/ 2697578 h 722"/>
                <a:gd name="T36" fmla="*/ 1001258 w 560"/>
                <a:gd name="T37" fmla="*/ 2670656 h 722"/>
                <a:gd name="T38" fmla="*/ 1216582 w 560"/>
                <a:gd name="T39" fmla="*/ 2886032 h 722"/>
                <a:gd name="T40" fmla="*/ 1195050 w 560"/>
                <a:gd name="T41" fmla="*/ 3176789 h 722"/>
                <a:gd name="T42" fmla="*/ 1388842 w 560"/>
                <a:gd name="T43" fmla="*/ 3316783 h 722"/>
                <a:gd name="T44" fmla="*/ 1657997 w 560"/>
                <a:gd name="T45" fmla="*/ 3209095 h 722"/>
                <a:gd name="T46" fmla="*/ 1927152 w 560"/>
                <a:gd name="T47" fmla="*/ 3343705 h 722"/>
                <a:gd name="T48" fmla="*/ 1991750 w 560"/>
                <a:gd name="T49" fmla="*/ 3623693 h 722"/>
                <a:gd name="T50" fmla="*/ 2223223 w 560"/>
                <a:gd name="T51" fmla="*/ 3699074 h 722"/>
                <a:gd name="T52" fmla="*/ 2443931 w 560"/>
                <a:gd name="T53" fmla="*/ 3510621 h 722"/>
                <a:gd name="T54" fmla="*/ 2740002 w 560"/>
                <a:gd name="T55" fmla="*/ 3559080 h 722"/>
                <a:gd name="T56" fmla="*/ 2890729 w 560"/>
                <a:gd name="T57" fmla="*/ 3806762 h 722"/>
                <a:gd name="T58" fmla="*/ 3014540 w 560"/>
                <a:gd name="T59" fmla="*/ 3887528 h 722"/>
                <a:gd name="T60" fmla="*/ 3014540 w 560"/>
                <a:gd name="T61" fmla="*/ 2600659 h 722"/>
                <a:gd name="T62" fmla="*/ 3014540 w 560"/>
                <a:gd name="T63" fmla="*/ 2600659 h 722"/>
                <a:gd name="T64" fmla="*/ 2869196 w 560"/>
                <a:gd name="T65" fmla="*/ 2396053 h 722"/>
                <a:gd name="T66" fmla="*/ 2497762 w 560"/>
                <a:gd name="T67" fmla="*/ 2546815 h 722"/>
                <a:gd name="T68" fmla="*/ 2497762 w 560"/>
                <a:gd name="T69" fmla="*/ 1868383 h 722"/>
                <a:gd name="T70" fmla="*/ 2869196 w 560"/>
                <a:gd name="T71" fmla="*/ 2024530 h 722"/>
                <a:gd name="T72" fmla="*/ 3014540 w 560"/>
                <a:gd name="T73" fmla="*/ 1733773 h 722"/>
                <a:gd name="T74" fmla="*/ 3014540 w 560"/>
                <a:gd name="T75" fmla="*/ 1383788 h 722"/>
                <a:gd name="T76" fmla="*/ 3014540 w 560"/>
                <a:gd name="T77" fmla="*/ 872271 h 722"/>
                <a:gd name="T78" fmla="*/ 2508528 w 560"/>
                <a:gd name="T79" fmla="*/ 872271 h 722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60" h="722">
                  <a:moveTo>
                    <a:pt x="466" y="162"/>
                  </a:moveTo>
                  <a:cubicBezTo>
                    <a:pt x="388" y="162"/>
                    <a:pt x="388" y="162"/>
                    <a:pt x="388" y="162"/>
                  </a:cubicBezTo>
                  <a:cubicBezTo>
                    <a:pt x="339" y="162"/>
                    <a:pt x="328" y="151"/>
                    <a:pt x="334" y="136"/>
                  </a:cubicBezTo>
                  <a:cubicBezTo>
                    <a:pt x="347" y="108"/>
                    <a:pt x="369" y="105"/>
                    <a:pt x="363" y="66"/>
                  </a:cubicBezTo>
                  <a:cubicBezTo>
                    <a:pt x="353" y="0"/>
                    <a:pt x="247" y="0"/>
                    <a:pt x="237" y="66"/>
                  </a:cubicBezTo>
                  <a:cubicBezTo>
                    <a:pt x="231" y="105"/>
                    <a:pt x="254" y="108"/>
                    <a:pt x="266" y="136"/>
                  </a:cubicBezTo>
                  <a:cubicBezTo>
                    <a:pt x="272" y="149"/>
                    <a:pt x="263" y="160"/>
                    <a:pt x="227" y="162"/>
                  </a:cubicBezTo>
                  <a:cubicBezTo>
                    <a:pt x="227" y="162"/>
                    <a:pt x="227" y="162"/>
                    <a:pt x="227" y="162"/>
                  </a:cubicBezTo>
                  <a:cubicBezTo>
                    <a:pt x="0" y="162"/>
                    <a:pt x="0" y="162"/>
                    <a:pt x="0" y="162"/>
                  </a:cubicBezTo>
                  <a:cubicBezTo>
                    <a:pt x="0" y="171"/>
                    <a:pt x="5" y="179"/>
                    <a:pt x="15" y="185"/>
                  </a:cubicBezTo>
                  <a:cubicBezTo>
                    <a:pt x="61" y="213"/>
                    <a:pt x="61" y="213"/>
                    <a:pt x="61" y="213"/>
                  </a:cubicBezTo>
                  <a:cubicBezTo>
                    <a:pt x="82" y="225"/>
                    <a:pt x="86" y="250"/>
                    <a:pt x="70" y="269"/>
                  </a:cubicBezTo>
                  <a:cubicBezTo>
                    <a:pt x="35" y="309"/>
                    <a:pt x="35" y="309"/>
                    <a:pt x="35" y="309"/>
                  </a:cubicBezTo>
                  <a:cubicBezTo>
                    <a:pt x="19" y="327"/>
                    <a:pt x="26" y="347"/>
                    <a:pt x="49" y="352"/>
                  </a:cubicBezTo>
                  <a:cubicBezTo>
                    <a:pt x="101" y="365"/>
                    <a:pt x="101" y="365"/>
                    <a:pt x="101" y="365"/>
                  </a:cubicBezTo>
                  <a:cubicBezTo>
                    <a:pt x="125" y="370"/>
                    <a:pt x="136" y="393"/>
                    <a:pt x="127" y="415"/>
                  </a:cubicBezTo>
                  <a:cubicBezTo>
                    <a:pt x="106" y="464"/>
                    <a:pt x="106" y="464"/>
                    <a:pt x="106" y="464"/>
                  </a:cubicBezTo>
                  <a:cubicBezTo>
                    <a:pt x="97" y="486"/>
                    <a:pt x="109" y="503"/>
                    <a:pt x="133" y="501"/>
                  </a:cubicBezTo>
                  <a:cubicBezTo>
                    <a:pt x="186" y="496"/>
                    <a:pt x="186" y="496"/>
                    <a:pt x="186" y="496"/>
                  </a:cubicBezTo>
                  <a:cubicBezTo>
                    <a:pt x="210" y="494"/>
                    <a:pt x="228" y="512"/>
                    <a:pt x="226" y="536"/>
                  </a:cubicBezTo>
                  <a:cubicBezTo>
                    <a:pt x="222" y="590"/>
                    <a:pt x="222" y="590"/>
                    <a:pt x="222" y="590"/>
                  </a:cubicBezTo>
                  <a:cubicBezTo>
                    <a:pt x="220" y="614"/>
                    <a:pt x="236" y="626"/>
                    <a:pt x="258" y="616"/>
                  </a:cubicBezTo>
                  <a:cubicBezTo>
                    <a:pt x="308" y="596"/>
                    <a:pt x="308" y="596"/>
                    <a:pt x="308" y="596"/>
                  </a:cubicBezTo>
                  <a:cubicBezTo>
                    <a:pt x="330" y="586"/>
                    <a:pt x="352" y="598"/>
                    <a:pt x="358" y="621"/>
                  </a:cubicBezTo>
                  <a:cubicBezTo>
                    <a:pt x="370" y="673"/>
                    <a:pt x="370" y="673"/>
                    <a:pt x="370" y="673"/>
                  </a:cubicBezTo>
                  <a:cubicBezTo>
                    <a:pt x="376" y="697"/>
                    <a:pt x="395" y="703"/>
                    <a:pt x="413" y="687"/>
                  </a:cubicBezTo>
                  <a:cubicBezTo>
                    <a:pt x="454" y="652"/>
                    <a:pt x="454" y="652"/>
                    <a:pt x="454" y="652"/>
                  </a:cubicBezTo>
                  <a:cubicBezTo>
                    <a:pt x="472" y="637"/>
                    <a:pt x="497" y="641"/>
                    <a:pt x="509" y="661"/>
                  </a:cubicBezTo>
                  <a:cubicBezTo>
                    <a:pt x="537" y="707"/>
                    <a:pt x="537" y="707"/>
                    <a:pt x="537" y="707"/>
                  </a:cubicBezTo>
                  <a:cubicBezTo>
                    <a:pt x="544" y="717"/>
                    <a:pt x="552" y="722"/>
                    <a:pt x="560" y="722"/>
                  </a:cubicBezTo>
                  <a:cubicBezTo>
                    <a:pt x="560" y="483"/>
                    <a:pt x="560" y="483"/>
                    <a:pt x="560" y="483"/>
                  </a:cubicBezTo>
                  <a:cubicBezTo>
                    <a:pt x="560" y="483"/>
                    <a:pt x="560" y="483"/>
                    <a:pt x="560" y="483"/>
                  </a:cubicBezTo>
                  <a:cubicBezTo>
                    <a:pt x="557" y="447"/>
                    <a:pt x="546" y="439"/>
                    <a:pt x="533" y="445"/>
                  </a:cubicBezTo>
                  <a:cubicBezTo>
                    <a:pt x="506" y="457"/>
                    <a:pt x="502" y="479"/>
                    <a:pt x="464" y="473"/>
                  </a:cubicBezTo>
                  <a:cubicBezTo>
                    <a:pt x="397" y="463"/>
                    <a:pt x="397" y="358"/>
                    <a:pt x="464" y="347"/>
                  </a:cubicBezTo>
                  <a:cubicBezTo>
                    <a:pt x="502" y="341"/>
                    <a:pt x="506" y="364"/>
                    <a:pt x="533" y="376"/>
                  </a:cubicBezTo>
                  <a:cubicBezTo>
                    <a:pt x="548" y="383"/>
                    <a:pt x="560" y="371"/>
                    <a:pt x="560" y="322"/>
                  </a:cubicBezTo>
                  <a:cubicBezTo>
                    <a:pt x="560" y="257"/>
                    <a:pt x="560" y="257"/>
                    <a:pt x="560" y="257"/>
                  </a:cubicBezTo>
                  <a:cubicBezTo>
                    <a:pt x="560" y="162"/>
                    <a:pt x="560" y="162"/>
                    <a:pt x="560" y="162"/>
                  </a:cubicBezTo>
                  <a:lnTo>
                    <a:pt x="466" y="162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lIns="146078" tIns="73039" rIns="146078" bIns="73039"/>
            <a:lstStyle/>
            <a:p>
              <a:endParaRPr lang="en-US" dirty="0"/>
            </a:p>
          </p:txBody>
        </p:sp>
        <p:sp>
          <p:nvSpPr>
            <p:cNvPr id="8" name="Freeform 26">
              <a:extLst>
                <a:ext uri="{FF2B5EF4-FFF2-40B4-BE49-F238E27FC236}">
                  <a16:creationId xmlns:a16="http://schemas.microsoft.com/office/drawing/2014/main" id="{01ED8DFB-4B50-4AA4-9CA6-C5F34C20C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1257" y="2083906"/>
              <a:ext cx="2704820" cy="2096313"/>
            </a:xfrm>
            <a:custGeom>
              <a:avLst/>
              <a:gdLst>
                <a:gd name="T0" fmla="*/ 3531399 w 723"/>
                <a:gd name="T1" fmla="*/ 1346792 h 560"/>
                <a:gd name="T2" fmla="*/ 3159956 w 723"/>
                <a:gd name="T3" fmla="*/ 1497633 h 560"/>
                <a:gd name="T4" fmla="*/ 3014609 w 723"/>
                <a:gd name="T5" fmla="*/ 1292920 h 560"/>
                <a:gd name="T6" fmla="*/ 3014609 w 723"/>
                <a:gd name="T7" fmla="*/ 1292920 h 560"/>
                <a:gd name="T8" fmla="*/ 3014609 w 723"/>
                <a:gd name="T9" fmla="*/ 0 h 560"/>
                <a:gd name="T10" fmla="*/ 2890794 w 723"/>
                <a:gd name="T11" fmla="*/ 86195 h 560"/>
                <a:gd name="T12" fmla="*/ 2740064 w 723"/>
                <a:gd name="T13" fmla="*/ 334004 h 560"/>
                <a:gd name="T14" fmla="*/ 2443986 w 723"/>
                <a:gd name="T15" fmla="*/ 382489 h 560"/>
                <a:gd name="T16" fmla="*/ 2223274 w 723"/>
                <a:gd name="T17" fmla="*/ 188551 h 560"/>
                <a:gd name="T18" fmla="*/ 1991795 w 723"/>
                <a:gd name="T19" fmla="*/ 263971 h 560"/>
                <a:gd name="T20" fmla="*/ 1927196 w 723"/>
                <a:gd name="T21" fmla="*/ 549491 h 560"/>
                <a:gd name="T22" fmla="*/ 1658035 w 723"/>
                <a:gd name="T23" fmla="*/ 684170 h 560"/>
                <a:gd name="T24" fmla="*/ 1388873 w 723"/>
                <a:gd name="T25" fmla="*/ 576427 h 560"/>
                <a:gd name="T26" fmla="*/ 1195077 w 723"/>
                <a:gd name="T27" fmla="*/ 716493 h 560"/>
                <a:gd name="T28" fmla="*/ 1216610 w 723"/>
                <a:gd name="T29" fmla="*/ 1007400 h 560"/>
                <a:gd name="T30" fmla="*/ 1001281 w 723"/>
                <a:gd name="T31" fmla="*/ 1222887 h 560"/>
                <a:gd name="T32" fmla="*/ 715970 w 723"/>
                <a:gd name="T33" fmla="*/ 1195951 h 560"/>
                <a:gd name="T34" fmla="*/ 570622 w 723"/>
                <a:gd name="T35" fmla="*/ 1395276 h 560"/>
                <a:gd name="T36" fmla="*/ 683670 w 723"/>
                <a:gd name="T37" fmla="*/ 1659248 h 560"/>
                <a:gd name="T38" fmla="*/ 543706 w 723"/>
                <a:gd name="T39" fmla="*/ 1928606 h 560"/>
                <a:gd name="T40" fmla="*/ 263778 w 723"/>
                <a:gd name="T41" fmla="*/ 1998639 h 560"/>
                <a:gd name="T42" fmla="*/ 188413 w 723"/>
                <a:gd name="T43" fmla="*/ 2230287 h 560"/>
                <a:gd name="T44" fmla="*/ 376826 w 723"/>
                <a:gd name="T45" fmla="*/ 2445774 h 560"/>
                <a:gd name="T46" fmla="*/ 328377 w 723"/>
                <a:gd name="T47" fmla="*/ 2747456 h 560"/>
                <a:gd name="T48" fmla="*/ 80748 w 723"/>
                <a:gd name="T49" fmla="*/ 2898296 h 560"/>
                <a:gd name="T50" fmla="*/ 0 w 723"/>
                <a:gd name="T51" fmla="*/ 3016814 h 560"/>
                <a:gd name="T52" fmla="*/ 1221993 w 723"/>
                <a:gd name="T53" fmla="*/ 3016814 h 560"/>
                <a:gd name="T54" fmla="*/ 1221993 w 723"/>
                <a:gd name="T55" fmla="*/ 3016814 h 560"/>
                <a:gd name="T56" fmla="*/ 1431939 w 723"/>
                <a:gd name="T57" fmla="*/ 2876748 h 560"/>
                <a:gd name="T58" fmla="*/ 1275825 w 723"/>
                <a:gd name="T59" fmla="*/ 2499646 h 560"/>
                <a:gd name="T60" fmla="*/ 1954112 w 723"/>
                <a:gd name="T61" fmla="*/ 2499646 h 560"/>
                <a:gd name="T62" fmla="*/ 1797999 w 723"/>
                <a:gd name="T63" fmla="*/ 2876748 h 560"/>
                <a:gd name="T64" fmla="*/ 2088693 w 723"/>
                <a:gd name="T65" fmla="*/ 3016814 h 560"/>
                <a:gd name="T66" fmla="*/ 2508585 w 723"/>
                <a:gd name="T67" fmla="*/ 3016814 h 560"/>
                <a:gd name="T68" fmla="*/ 3014609 w 723"/>
                <a:gd name="T69" fmla="*/ 3016814 h 560"/>
                <a:gd name="T70" fmla="*/ 3014609 w 723"/>
                <a:gd name="T71" fmla="*/ 2510420 h 560"/>
                <a:gd name="T72" fmla="*/ 3014609 w 723"/>
                <a:gd name="T73" fmla="*/ 2160254 h 560"/>
                <a:gd name="T74" fmla="*/ 3159956 w 723"/>
                <a:gd name="T75" fmla="*/ 1869347 h 560"/>
                <a:gd name="T76" fmla="*/ 3531399 w 723"/>
                <a:gd name="T77" fmla="*/ 2020188 h 560"/>
                <a:gd name="T78" fmla="*/ 3531399 w 723"/>
                <a:gd name="T79" fmla="*/ 1346792 h 56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723" h="560">
                  <a:moveTo>
                    <a:pt x="656" y="250"/>
                  </a:moveTo>
                  <a:cubicBezTo>
                    <a:pt x="618" y="244"/>
                    <a:pt x="614" y="266"/>
                    <a:pt x="587" y="278"/>
                  </a:cubicBezTo>
                  <a:cubicBezTo>
                    <a:pt x="574" y="284"/>
                    <a:pt x="563" y="276"/>
                    <a:pt x="560" y="240"/>
                  </a:cubicBezTo>
                  <a:cubicBezTo>
                    <a:pt x="560" y="240"/>
                    <a:pt x="560" y="240"/>
                    <a:pt x="560" y="240"/>
                  </a:cubicBezTo>
                  <a:cubicBezTo>
                    <a:pt x="560" y="0"/>
                    <a:pt x="560" y="0"/>
                    <a:pt x="560" y="0"/>
                  </a:cubicBezTo>
                  <a:cubicBezTo>
                    <a:pt x="552" y="0"/>
                    <a:pt x="544" y="6"/>
                    <a:pt x="537" y="16"/>
                  </a:cubicBezTo>
                  <a:cubicBezTo>
                    <a:pt x="509" y="62"/>
                    <a:pt x="509" y="62"/>
                    <a:pt x="509" y="62"/>
                  </a:cubicBezTo>
                  <a:cubicBezTo>
                    <a:pt x="497" y="82"/>
                    <a:pt x="472" y="86"/>
                    <a:pt x="454" y="71"/>
                  </a:cubicBezTo>
                  <a:cubicBezTo>
                    <a:pt x="413" y="35"/>
                    <a:pt x="413" y="35"/>
                    <a:pt x="413" y="35"/>
                  </a:cubicBezTo>
                  <a:cubicBezTo>
                    <a:pt x="395" y="20"/>
                    <a:pt x="376" y="26"/>
                    <a:pt x="370" y="49"/>
                  </a:cubicBezTo>
                  <a:cubicBezTo>
                    <a:pt x="358" y="102"/>
                    <a:pt x="358" y="102"/>
                    <a:pt x="358" y="102"/>
                  </a:cubicBezTo>
                  <a:cubicBezTo>
                    <a:pt x="352" y="125"/>
                    <a:pt x="330" y="137"/>
                    <a:pt x="308" y="127"/>
                  </a:cubicBezTo>
                  <a:cubicBezTo>
                    <a:pt x="258" y="107"/>
                    <a:pt x="258" y="107"/>
                    <a:pt x="258" y="107"/>
                  </a:cubicBezTo>
                  <a:cubicBezTo>
                    <a:pt x="236" y="97"/>
                    <a:pt x="220" y="109"/>
                    <a:pt x="222" y="133"/>
                  </a:cubicBezTo>
                  <a:cubicBezTo>
                    <a:pt x="226" y="187"/>
                    <a:pt x="226" y="187"/>
                    <a:pt x="226" y="187"/>
                  </a:cubicBezTo>
                  <a:cubicBezTo>
                    <a:pt x="228" y="211"/>
                    <a:pt x="210" y="229"/>
                    <a:pt x="186" y="227"/>
                  </a:cubicBezTo>
                  <a:cubicBezTo>
                    <a:pt x="133" y="222"/>
                    <a:pt x="133" y="222"/>
                    <a:pt x="133" y="222"/>
                  </a:cubicBezTo>
                  <a:cubicBezTo>
                    <a:pt x="109" y="220"/>
                    <a:pt x="97" y="237"/>
                    <a:pt x="106" y="259"/>
                  </a:cubicBezTo>
                  <a:cubicBezTo>
                    <a:pt x="127" y="308"/>
                    <a:pt x="127" y="308"/>
                    <a:pt x="127" y="308"/>
                  </a:cubicBezTo>
                  <a:cubicBezTo>
                    <a:pt x="136" y="330"/>
                    <a:pt x="125" y="353"/>
                    <a:pt x="101" y="358"/>
                  </a:cubicBezTo>
                  <a:cubicBezTo>
                    <a:pt x="49" y="371"/>
                    <a:pt x="49" y="371"/>
                    <a:pt x="49" y="371"/>
                  </a:cubicBezTo>
                  <a:cubicBezTo>
                    <a:pt x="26" y="376"/>
                    <a:pt x="19" y="395"/>
                    <a:pt x="35" y="414"/>
                  </a:cubicBezTo>
                  <a:cubicBezTo>
                    <a:pt x="70" y="454"/>
                    <a:pt x="70" y="454"/>
                    <a:pt x="70" y="454"/>
                  </a:cubicBezTo>
                  <a:cubicBezTo>
                    <a:pt x="86" y="473"/>
                    <a:pt x="82" y="498"/>
                    <a:pt x="61" y="510"/>
                  </a:cubicBezTo>
                  <a:cubicBezTo>
                    <a:pt x="15" y="538"/>
                    <a:pt x="15" y="538"/>
                    <a:pt x="15" y="538"/>
                  </a:cubicBezTo>
                  <a:cubicBezTo>
                    <a:pt x="5" y="544"/>
                    <a:pt x="0" y="552"/>
                    <a:pt x="0" y="560"/>
                  </a:cubicBezTo>
                  <a:cubicBezTo>
                    <a:pt x="227" y="560"/>
                    <a:pt x="227" y="560"/>
                    <a:pt x="227" y="560"/>
                  </a:cubicBezTo>
                  <a:cubicBezTo>
                    <a:pt x="227" y="560"/>
                    <a:pt x="227" y="560"/>
                    <a:pt x="227" y="560"/>
                  </a:cubicBezTo>
                  <a:cubicBezTo>
                    <a:pt x="263" y="558"/>
                    <a:pt x="272" y="547"/>
                    <a:pt x="266" y="534"/>
                  </a:cubicBezTo>
                  <a:cubicBezTo>
                    <a:pt x="254" y="506"/>
                    <a:pt x="231" y="503"/>
                    <a:pt x="237" y="464"/>
                  </a:cubicBezTo>
                  <a:cubicBezTo>
                    <a:pt x="247" y="398"/>
                    <a:pt x="353" y="398"/>
                    <a:pt x="363" y="464"/>
                  </a:cubicBezTo>
                  <a:cubicBezTo>
                    <a:pt x="369" y="503"/>
                    <a:pt x="347" y="506"/>
                    <a:pt x="334" y="534"/>
                  </a:cubicBezTo>
                  <a:cubicBezTo>
                    <a:pt x="328" y="549"/>
                    <a:pt x="339" y="560"/>
                    <a:pt x="388" y="560"/>
                  </a:cubicBezTo>
                  <a:cubicBezTo>
                    <a:pt x="466" y="560"/>
                    <a:pt x="466" y="560"/>
                    <a:pt x="466" y="560"/>
                  </a:cubicBezTo>
                  <a:cubicBezTo>
                    <a:pt x="560" y="560"/>
                    <a:pt x="560" y="560"/>
                    <a:pt x="560" y="560"/>
                  </a:cubicBezTo>
                  <a:cubicBezTo>
                    <a:pt x="560" y="466"/>
                    <a:pt x="560" y="466"/>
                    <a:pt x="560" y="466"/>
                  </a:cubicBezTo>
                  <a:cubicBezTo>
                    <a:pt x="560" y="401"/>
                    <a:pt x="560" y="401"/>
                    <a:pt x="560" y="401"/>
                  </a:cubicBezTo>
                  <a:cubicBezTo>
                    <a:pt x="560" y="352"/>
                    <a:pt x="572" y="340"/>
                    <a:pt x="587" y="347"/>
                  </a:cubicBezTo>
                  <a:cubicBezTo>
                    <a:pt x="614" y="359"/>
                    <a:pt x="618" y="381"/>
                    <a:pt x="656" y="375"/>
                  </a:cubicBezTo>
                  <a:cubicBezTo>
                    <a:pt x="723" y="365"/>
                    <a:pt x="723" y="260"/>
                    <a:pt x="656" y="25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lIns="146078" tIns="73039" rIns="146078" bIns="73039"/>
            <a:lstStyle/>
            <a:p>
              <a:endParaRPr lang="en-US" dirty="0"/>
            </a:p>
          </p:txBody>
        </p:sp>
        <p:sp>
          <p:nvSpPr>
            <p:cNvPr id="9" name="Freeform 27">
              <a:extLst>
                <a:ext uri="{FF2B5EF4-FFF2-40B4-BE49-F238E27FC236}">
                  <a16:creationId xmlns:a16="http://schemas.microsoft.com/office/drawing/2014/main" id="{0B2FBB6A-33C8-46D3-A41D-CEACDC487E42}"/>
                </a:ext>
              </a:extLst>
            </p:cNvPr>
            <p:cNvSpPr>
              <a:spLocks/>
            </p:cNvSpPr>
            <p:nvPr/>
          </p:nvSpPr>
          <p:spPr bwMode="auto">
            <a:xfrm>
              <a:off x="6236229" y="2083906"/>
              <a:ext cx="2094972" cy="2706092"/>
            </a:xfrm>
            <a:custGeom>
              <a:avLst/>
              <a:gdLst>
                <a:gd name="T0" fmla="*/ 1792575 w 560"/>
                <a:gd name="T1" fmla="*/ 3021756 h 723"/>
                <a:gd name="T2" fmla="*/ 1792575 w 560"/>
                <a:gd name="T3" fmla="*/ 3016370 h 723"/>
                <a:gd name="T4" fmla="*/ 3014540 w 560"/>
                <a:gd name="T5" fmla="*/ 3016370 h 723"/>
                <a:gd name="T6" fmla="*/ 2933793 w 560"/>
                <a:gd name="T7" fmla="*/ 2897870 h 723"/>
                <a:gd name="T8" fmla="*/ 2686170 w 560"/>
                <a:gd name="T9" fmla="*/ 2747051 h 723"/>
                <a:gd name="T10" fmla="*/ 2637723 w 560"/>
                <a:gd name="T11" fmla="*/ 2445414 h 723"/>
                <a:gd name="T12" fmla="*/ 2826131 w 560"/>
                <a:gd name="T13" fmla="*/ 2229959 h 723"/>
                <a:gd name="T14" fmla="*/ 2750768 w 560"/>
                <a:gd name="T15" fmla="*/ 1998345 h 723"/>
                <a:gd name="T16" fmla="*/ 2470846 w 560"/>
                <a:gd name="T17" fmla="*/ 1928322 h 723"/>
                <a:gd name="T18" fmla="*/ 2330885 w 560"/>
                <a:gd name="T19" fmla="*/ 1659003 h 723"/>
                <a:gd name="T20" fmla="*/ 2443931 w 560"/>
                <a:gd name="T21" fmla="*/ 1395071 h 723"/>
                <a:gd name="T22" fmla="*/ 2298587 w 560"/>
                <a:gd name="T23" fmla="*/ 1195775 h 723"/>
                <a:gd name="T24" fmla="*/ 2013282 w 560"/>
                <a:gd name="T25" fmla="*/ 1222707 h 723"/>
                <a:gd name="T26" fmla="*/ 1797958 w 560"/>
                <a:gd name="T27" fmla="*/ 1007252 h 723"/>
                <a:gd name="T28" fmla="*/ 1819490 w 560"/>
                <a:gd name="T29" fmla="*/ 716388 h 723"/>
                <a:gd name="T30" fmla="*/ 1625698 w 560"/>
                <a:gd name="T31" fmla="*/ 576342 h 723"/>
                <a:gd name="T32" fmla="*/ 1356543 w 560"/>
                <a:gd name="T33" fmla="*/ 684070 h 723"/>
                <a:gd name="T34" fmla="*/ 1087388 w 560"/>
                <a:gd name="T35" fmla="*/ 549410 h 723"/>
                <a:gd name="T36" fmla="*/ 1022790 w 560"/>
                <a:gd name="T37" fmla="*/ 263932 h 723"/>
                <a:gd name="T38" fmla="*/ 791317 w 560"/>
                <a:gd name="T39" fmla="*/ 188523 h 723"/>
                <a:gd name="T40" fmla="*/ 570609 w 560"/>
                <a:gd name="T41" fmla="*/ 382433 h 723"/>
                <a:gd name="T42" fmla="*/ 269155 w 560"/>
                <a:gd name="T43" fmla="*/ 333955 h 723"/>
                <a:gd name="T44" fmla="*/ 123811 w 560"/>
                <a:gd name="T45" fmla="*/ 86182 h 723"/>
                <a:gd name="T46" fmla="*/ 0 w 560"/>
                <a:gd name="T47" fmla="*/ 0 h 723"/>
                <a:gd name="T48" fmla="*/ 0 w 560"/>
                <a:gd name="T49" fmla="*/ 1292730 h 723"/>
                <a:gd name="T50" fmla="*/ 0 w 560"/>
                <a:gd name="T51" fmla="*/ 1292730 h 723"/>
                <a:gd name="T52" fmla="*/ 145344 w 560"/>
                <a:gd name="T53" fmla="*/ 1497412 h 723"/>
                <a:gd name="T54" fmla="*/ 516778 w 560"/>
                <a:gd name="T55" fmla="*/ 1346594 h 723"/>
                <a:gd name="T56" fmla="*/ 516778 w 560"/>
                <a:gd name="T57" fmla="*/ 2019891 h 723"/>
                <a:gd name="T58" fmla="*/ 145344 w 560"/>
                <a:gd name="T59" fmla="*/ 1869072 h 723"/>
                <a:gd name="T60" fmla="*/ 0 w 560"/>
                <a:gd name="T61" fmla="*/ 2159936 h 723"/>
                <a:gd name="T62" fmla="*/ 0 w 560"/>
                <a:gd name="T63" fmla="*/ 2510051 h 723"/>
                <a:gd name="T64" fmla="*/ 0 w 560"/>
                <a:gd name="T65" fmla="*/ 3016370 h 723"/>
                <a:gd name="T66" fmla="*/ 506012 w 560"/>
                <a:gd name="T67" fmla="*/ 3016370 h 723"/>
                <a:gd name="T68" fmla="*/ 629824 w 560"/>
                <a:gd name="T69" fmla="*/ 3016370 h 723"/>
                <a:gd name="T70" fmla="*/ 952810 w 560"/>
                <a:gd name="T71" fmla="*/ 3016370 h 723"/>
                <a:gd name="T72" fmla="*/ 1216582 w 560"/>
                <a:gd name="T73" fmla="*/ 3161802 h 723"/>
                <a:gd name="T74" fmla="*/ 1060472 w 560"/>
                <a:gd name="T75" fmla="*/ 3538848 h 723"/>
                <a:gd name="T76" fmla="*/ 1738744 w 560"/>
                <a:gd name="T77" fmla="*/ 3538848 h 723"/>
                <a:gd name="T78" fmla="*/ 1582634 w 560"/>
                <a:gd name="T79" fmla="*/ 3161802 h 723"/>
                <a:gd name="T80" fmla="*/ 1792575 w 560"/>
                <a:gd name="T81" fmla="*/ 3021756 h 723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560" h="723">
                  <a:moveTo>
                    <a:pt x="333" y="561"/>
                  </a:moveTo>
                  <a:cubicBezTo>
                    <a:pt x="333" y="560"/>
                    <a:pt x="333" y="560"/>
                    <a:pt x="333" y="560"/>
                  </a:cubicBezTo>
                  <a:cubicBezTo>
                    <a:pt x="560" y="560"/>
                    <a:pt x="560" y="560"/>
                    <a:pt x="560" y="560"/>
                  </a:cubicBezTo>
                  <a:cubicBezTo>
                    <a:pt x="560" y="552"/>
                    <a:pt x="555" y="544"/>
                    <a:pt x="545" y="538"/>
                  </a:cubicBezTo>
                  <a:cubicBezTo>
                    <a:pt x="499" y="510"/>
                    <a:pt x="499" y="510"/>
                    <a:pt x="499" y="510"/>
                  </a:cubicBezTo>
                  <a:cubicBezTo>
                    <a:pt x="478" y="498"/>
                    <a:pt x="474" y="473"/>
                    <a:pt x="490" y="454"/>
                  </a:cubicBezTo>
                  <a:cubicBezTo>
                    <a:pt x="525" y="414"/>
                    <a:pt x="525" y="414"/>
                    <a:pt x="525" y="414"/>
                  </a:cubicBezTo>
                  <a:cubicBezTo>
                    <a:pt x="541" y="395"/>
                    <a:pt x="534" y="376"/>
                    <a:pt x="511" y="371"/>
                  </a:cubicBezTo>
                  <a:cubicBezTo>
                    <a:pt x="459" y="358"/>
                    <a:pt x="459" y="358"/>
                    <a:pt x="459" y="358"/>
                  </a:cubicBezTo>
                  <a:cubicBezTo>
                    <a:pt x="435" y="353"/>
                    <a:pt x="424" y="330"/>
                    <a:pt x="433" y="308"/>
                  </a:cubicBezTo>
                  <a:cubicBezTo>
                    <a:pt x="454" y="259"/>
                    <a:pt x="454" y="259"/>
                    <a:pt x="454" y="259"/>
                  </a:cubicBezTo>
                  <a:cubicBezTo>
                    <a:pt x="463" y="237"/>
                    <a:pt x="451" y="220"/>
                    <a:pt x="427" y="222"/>
                  </a:cubicBezTo>
                  <a:cubicBezTo>
                    <a:pt x="374" y="227"/>
                    <a:pt x="374" y="227"/>
                    <a:pt x="374" y="227"/>
                  </a:cubicBezTo>
                  <a:cubicBezTo>
                    <a:pt x="350" y="229"/>
                    <a:pt x="332" y="211"/>
                    <a:pt x="334" y="187"/>
                  </a:cubicBezTo>
                  <a:cubicBezTo>
                    <a:pt x="338" y="133"/>
                    <a:pt x="338" y="133"/>
                    <a:pt x="338" y="133"/>
                  </a:cubicBezTo>
                  <a:cubicBezTo>
                    <a:pt x="340" y="109"/>
                    <a:pt x="324" y="97"/>
                    <a:pt x="302" y="107"/>
                  </a:cubicBezTo>
                  <a:cubicBezTo>
                    <a:pt x="252" y="127"/>
                    <a:pt x="252" y="127"/>
                    <a:pt x="252" y="127"/>
                  </a:cubicBezTo>
                  <a:cubicBezTo>
                    <a:pt x="230" y="137"/>
                    <a:pt x="208" y="125"/>
                    <a:pt x="202" y="102"/>
                  </a:cubicBezTo>
                  <a:cubicBezTo>
                    <a:pt x="190" y="49"/>
                    <a:pt x="190" y="49"/>
                    <a:pt x="190" y="49"/>
                  </a:cubicBezTo>
                  <a:cubicBezTo>
                    <a:pt x="184" y="26"/>
                    <a:pt x="165" y="20"/>
                    <a:pt x="147" y="35"/>
                  </a:cubicBezTo>
                  <a:cubicBezTo>
                    <a:pt x="106" y="71"/>
                    <a:pt x="106" y="71"/>
                    <a:pt x="106" y="71"/>
                  </a:cubicBezTo>
                  <a:cubicBezTo>
                    <a:pt x="88" y="86"/>
                    <a:pt x="63" y="82"/>
                    <a:pt x="50" y="62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16" y="6"/>
                    <a:pt x="8" y="0"/>
                    <a:pt x="0" y="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0" y="240"/>
                    <a:pt x="0" y="240"/>
                    <a:pt x="0" y="240"/>
                  </a:cubicBezTo>
                  <a:cubicBezTo>
                    <a:pt x="3" y="276"/>
                    <a:pt x="14" y="284"/>
                    <a:pt x="27" y="278"/>
                  </a:cubicBezTo>
                  <a:cubicBezTo>
                    <a:pt x="54" y="266"/>
                    <a:pt x="58" y="244"/>
                    <a:pt x="96" y="250"/>
                  </a:cubicBezTo>
                  <a:cubicBezTo>
                    <a:pt x="163" y="260"/>
                    <a:pt x="163" y="365"/>
                    <a:pt x="96" y="375"/>
                  </a:cubicBezTo>
                  <a:cubicBezTo>
                    <a:pt x="58" y="381"/>
                    <a:pt x="54" y="359"/>
                    <a:pt x="27" y="347"/>
                  </a:cubicBezTo>
                  <a:cubicBezTo>
                    <a:pt x="12" y="340"/>
                    <a:pt x="0" y="352"/>
                    <a:pt x="0" y="401"/>
                  </a:cubicBezTo>
                  <a:cubicBezTo>
                    <a:pt x="0" y="466"/>
                    <a:pt x="0" y="466"/>
                    <a:pt x="0" y="466"/>
                  </a:cubicBezTo>
                  <a:cubicBezTo>
                    <a:pt x="0" y="560"/>
                    <a:pt x="0" y="560"/>
                    <a:pt x="0" y="560"/>
                  </a:cubicBezTo>
                  <a:cubicBezTo>
                    <a:pt x="94" y="560"/>
                    <a:pt x="94" y="560"/>
                    <a:pt x="94" y="560"/>
                  </a:cubicBezTo>
                  <a:cubicBezTo>
                    <a:pt x="117" y="560"/>
                    <a:pt x="117" y="560"/>
                    <a:pt x="117" y="560"/>
                  </a:cubicBezTo>
                  <a:cubicBezTo>
                    <a:pt x="177" y="560"/>
                    <a:pt x="177" y="560"/>
                    <a:pt x="177" y="560"/>
                  </a:cubicBezTo>
                  <a:cubicBezTo>
                    <a:pt x="221" y="561"/>
                    <a:pt x="232" y="573"/>
                    <a:pt x="226" y="587"/>
                  </a:cubicBezTo>
                  <a:cubicBezTo>
                    <a:pt x="213" y="614"/>
                    <a:pt x="191" y="618"/>
                    <a:pt x="197" y="657"/>
                  </a:cubicBezTo>
                  <a:cubicBezTo>
                    <a:pt x="207" y="723"/>
                    <a:pt x="313" y="723"/>
                    <a:pt x="323" y="657"/>
                  </a:cubicBezTo>
                  <a:cubicBezTo>
                    <a:pt x="329" y="618"/>
                    <a:pt x="306" y="614"/>
                    <a:pt x="294" y="587"/>
                  </a:cubicBezTo>
                  <a:cubicBezTo>
                    <a:pt x="288" y="574"/>
                    <a:pt x="297" y="563"/>
                    <a:pt x="333" y="561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lIns="146078" tIns="73039" rIns="146078" bIns="73039"/>
            <a:lstStyle/>
            <a:p>
              <a:endParaRPr lang="en-US" dirty="0"/>
            </a:p>
          </p:txBody>
        </p:sp>
        <p:sp>
          <p:nvSpPr>
            <p:cNvPr id="10" name="Freeform 28">
              <a:extLst>
                <a:ext uri="{FF2B5EF4-FFF2-40B4-BE49-F238E27FC236}">
                  <a16:creationId xmlns:a16="http://schemas.microsoft.com/office/drawing/2014/main" id="{A747991F-2E24-41AD-9120-9CE3B3186EBE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6380" y="4180220"/>
              <a:ext cx="2704820" cy="2094732"/>
            </a:xfrm>
            <a:custGeom>
              <a:avLst/>
              <a:gdLst>
                <a:gd name="T0" fmla="*/ 2670082 w 723"/>
                <a:gd name="T1" fmla="*/ 0 h 560"/>
                <a:gd name="T2" fmla="*/ 2670082 w 723"/>
                <a:gd name="T3" fmla="*/ 5383 h 560"/>
                <a:gd name="T4" fmla="*/ 2460136 w 723"/>
                <a:gd name="T5" fmla="*/ 145344 h 560"/>
                <a:gd name="T6" fmla="*/ 2616250 w 723"/>
                <a:gd name="T7" fmla="*/ 522161 h 560"/>
                <a:gd name="T8" fmla="*/ 1937963 w 723"/>
                <a:gd name="T9" fmla="*/ 522161 h 560"/>
                <a:gd name="T10" fmla="*/ 2094076 w 723"/>
                <a:gd name="T11" fmla="*/ 145344 h 560"/>
                <a:gd name="T12" fmla="*/ 1830298 w 723"/>
                <a:gd name="T13" fmla="*/ 0 h 560"/>
                <a:gd name="T14" fmla="*/ 1507304 w 723"/>
                <a:gd name="T15" fmla="*/ 0 h 560"/>
                <a:gd name="T16" fmla="*/ 1383490 w 723"/>
                <a:gd name="T17" fmla="*/ 0 h 560"/>
                <a:gd name="T18" fmla="*/ 877466 w 723"/>
                <a:gd name="T19" fmla="*/ 0 h 560"/>
                <a:gd name="T20" fmla="*/ 877466 w 723"/>
                <a:gd name="T21" fmla="*/ 511395 h 560"/>
                <a:gd name="T22" fmla="*/ 877466 w 723"/>
                <a:gd name="T23" fmla="*/ 861297 h 560"/>
                <a:gd name="T24" fmla="*/ 732119 w 723"/>
                <a:gd name="T25" fmla="*/ 1151985 h 560"/>
                <a:gd name="T26" fmla="*/ 360676 w 723"/>
                <a:gd name="T27" fmla="*/ 995874 h 560"/>
                <a:gd name="T28" fmla="*/ 360676 w 723"/>
                <a:gd name="T29" fmla="*/ 1674146 h 560"/>
                <a:gd name="T30" fmla="*/ 732119 w 723"/>
                <a:gd name="T31" fmla="*/ 1523419 h 560"/>
                <a:gd name="T32" fmla="*/ 877466 w 723"/>
                <a:gd name="T33" fmla="*/ 1727977 h 560"/>
                <a:gd name="T34" fmla="*/ 877466 w 723"/>
                <a:gd name="T35" fmla="*/ 1727977 h 560"/>
                <a:gd name="T36" fmla="*/ 877466 w 723"/>
                <a:gd name="T37" fmla="*/ 3014539 h 560"/>
                <a:gd name="T38" fmla="*/ 1001281 w 723"/>
                <a:gd name="T39" fmla="*/ 2933792 h 560"/>
                <a:gd name="T40" fmla="*/ 1146628 w 723"/>
                <a:gd name="T41" fmla="*/ 2686170 h 560"/>
                <a:gd name="T42" fmla="*/ 1448089 w 723"/>
                <a:gd name="T43" fmla="*/ 2637722 h 560"/>
                <a:gd name="T44" fmla="*/ 1668801 w 723"/>
                <a:gd name="T45" fmla="*/ 2826130 h 560"/>
                <a:gd name="T46" fmla="*/ 1900280 w 723"/>
                <a:gd name="T47" fmla="*/ 2750767 h 560"/>
                <a:gd name="T48" fmla="*/ 1964879 w 723"/>
                <a:gd name="T49" fmla="*/ 2470845 h 560"/>
                <a:gd name="T50" fmla="*/ 2234040 w 723"/>
                <a:gd name="T51" fmla="*/ 2336268 h 560"/>
                <a:gd name="T52" fmla="*/ 2503202 w 723"/>
                <a:gd name="T53" fmla="*/ 2443930 h 560"/>
                <a:gd name="T54" fmla="*/ 2696998 w 723"/>
                <a:gd name="T55" fmla="*/ 2303969 h 560"/>
                <a:gd name="T56" fmla="*/ 2675465 w 723"/>
                <a:gd name="T57" fmla="*/ 2013281 h 560"/>
                <a:gd name="T58" fmla="*/ 2890794 w 723"/>
                <a:gd name="T59" fmla="*/ 1797957 h 560"/>
                <a:gd name="T60" fmla="*/ 3176105 w 723"/>
                <a:gd name="T61" fmla="*/ 1824873 h 560"/>
                <a:gd name="T62" fmla="*/ 3321453 w 723"/>
                <a:gd name="T63" fmla="*/ 1625698 h 560"/>
                <a:gd name="T64" fmla="*/ 3208405 w 723"/>
                <a:gd name="T65" fmla="*/ 1361926 h 560"/>
                <a:gd name="T66" fmla="*/ 3348369 w 723"/>
                <a:gd name="T67" fmla="*/ 1092770 h 560"/>
                <a:gd name="T68" fmla="*/ 3628297 w 723"/>
                <a:gd name="T69" fmla="*/ 1022790 h 560"/>
                <a:gd name="T70" fmla="*/ 3703662 w 723"/>
                <a:gd name="T71" fmla="*/ 791316 h 560"/>
                <a:gd name="T72" fmla="*/ 3515249 w 723"/>
                <a:gd name="T73" fmla="*/ 575992 h 560"/>
                <a:gd name="T74" fmla="*/ 3563698 w 723"/>
                <a:gd name="T75" fmla="*/ 274538 h 560"/>
                <a:gd name="T76" fmla="*/ 3811327 w 723"/>
                <a:gd name="T77" fmla="*/ 123811 h 560"/>
                <a:gd name="T78" fmla="*/ 3892075 w 723"/>
                <a:gd name="T79" fmla="*/ 0 h 560"/>
                <a:gd name="T80" fmla="*/ 2670082 w 723"/>
                <a:gd name="T81" fmla="*/ 0 h 560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0" t="0" r="r" b="b"/>
              <a:pathLst>
                <a:path w="723" h="560">
                  <a:moveTo>
                    <a:pt x="496" y="0"/>
                  </a:moveTo>
                  <a:cubicBezTo>
                    <a:pt x="496" y="1"/>
                    <a:pt x="496" y="1"/>
                    <a:pt x="496" y="1"/>
                  </a:cubicBezTo>
                  <a:cubicBezTo>
                    <a:pt x="460" y="3"/>
                    <a:pt x="451" y="14"/>
                    <a:pt x="457" y="27"/>
                  </a:cubicBezTo>
                  <a:cubicBezTo>
                    <a:pt x="469" y="54"/>
                    <a:pt x="492" y="58"/>
                    <a:pt x="486" y="97"/>
                  </a:cubicBezTo>
                  <a:cubicBezTo>
                    <a:pt x="476" y="163"/>
                    <a:pt x="370" y="163"/>
                    <a:pt x="360" y="97"/>
                  </a:cubicBezTo>
                  <a:cubicBezTo>
                    <a:pt x="354" y="58"/>
                    <a:pt x="376" y="54"/>
                    <a:pt x="389" y="27"/>
                  </a:cubicBezTo>
                  <a:cubicBezTo>
                    <a:pt x="395" y="13"/>
                    <a:pt x="384" y="1"/>
                    <a:pt x="340" y="0"/>
                  </a:cubicBezTo>
                  <a:cubicBezTo>
                    <a:pt x="280" y="0"/>
                    <a:pt x="280" y="0"/>
                    <a:pt x="280" y="0"/>
                  </a:cubicBezTo>
                  <a:cubicBezTo>
                    <a:pt x="257" y="0"/>
                    <a:pt x="257" y="0"/>
                    <a:pt x="257" y="0"/>
                  </a:cubicBezTo>
                  <a:cubicBezTo>
                    <a:pt x="163" y="0"/>
                    <a:pt x="163" y="0"/>
                    <a:pt x="163" y="0"/>
                  </a:cubicBezTo>
                  <a:cubicBezTo>
                    <a:pt x="163" y="95"/>
                    <a:pt x="163" y="95"/>
                    <a:pt x="163" y="95"/>
                  </a:cubicBezTo>
                  <a:cubicBezTo>
                    <a:pt x="163" y="160"/>
                    <a:pt x="163" y="160"/>
                    <a:pt x="163" y="160"/>
                  </a:cubicBezTo>
                  <a:cubicBezTo>
                    <a:pt x="163" y="209"/>
                    <a:pt x="151" y="221"/>
                    <a:pt x="136" y="214"/>
                  </a:cubicBezTo>
                  <a:cubicBezTo>
                    <a:pt x="109" y="202"/>
                    <a:pt x="105" y="179"/>
                    <a:pt x="67" y="185"/>
                  </a:cubicBezTo>
                  <a:cubicBezTo>
                    <a:pt x="0" y="196"/>
                    <a:pt x="0" y="301"/>
                    <a:pt x="67" y="311"/>
                  </a:cubicBezTo>
                  <a:cubicBezTo>
                    <a:pt x="105" y="317"/>
                    <a:pt x="109" y="295"/>
                    <a:pt x="136" y="283"/>
                  </a:cubicBezTo>
                  <a:cubicBezTo>
                    <a:pt x="149" y="277"/>
                    <a:pt x="160" y="285"/>
                    <a:pt x="163" y="321"/>
                  </a:cubicBezTo>
                  <a:cubicBezTo>
                    <a:pt x="163" y="321"/>
                    <a:pt x="163" y="321"/>
                    <a:pt x="163" y="321"/>
                  </a:cubicBezTo>
                  <a:cubicBezTo>
                    <a:pt x="163" y="560"/>
                    <a:pt x="163" y="560"/>
                    <a:pt x="163" y="560"/>
                  </a:cubicBezTo>
                  <a:cubicBezTo>
                    <a:pt x="171" y="560"/>
                    <a:pt x="179" y="555"/>
                    <a:pt x="186" y="545"/>
                  </a:cubicBezTo>
                  <a:cubicBezTo>
                    <a:pt x="213" y="499"/>
                    <a:pt x="213" y="499"/>
                    <a:pt x="213" y="499"/>
                  </a:cubicBezTo>
                  <a:cubicBezTo>
                    <a:pt x="226" y="479"/>
                    <a:pt x="251" y="475"/>
                    <a:pt x="269" y="490"/>
                  </a:cubicBezTo>
                  <a:cubicBezTo>
                    <a:pt x="310" y="525"/>
                    <a:pt x="310" y="525"/>
                    <a:pt x="310" y="525"/>
                  </a:cubicBezTo>
                  <a:cubicBezTo>
                    <a:pt x="328" y="541"/>
                    <a:pt x="347" y="535"/>
                    <a:pt x="353" y="511"/>
                  </a:cubicBezTo>
                  <a:cubicBezTo>
                    <a:pt x="365" y="459"/>
                    <a:pt x="365" y="459"/>
                    <a:pt x="365" y="459"/>
                  </a:cubicBezTo>
                  <a:cubicBezTo>
                    <a:pt x="371" y="436"/>
                    <a:pt x="393" y="424"/>
                    <a:pt x="415" y="434"/>
                  </a:cubicBezTo>
                  <a:cubicBezTo>
                    <a:pt x="465" y="454"/>
                    <a:pt x="465" y="454"/>
                    <a:pt x="465" y="454"/>
                  </a:cubicBezTo>
                  <a:cubicBezTo>
                    <a:pt x="487" y="464"/>
                    <a:pt x="503" y="452"/>
                    <a:pt x="501" y="428"/>
                  </a:cubicBezTo>
                  <a:cubicBezTo>
                    <a:pt x="497" y="374"/>
                    <a:pt x="497" y="374"/>
                    <a:pt x="497" y="374"/>
                  </a:cubicBezTo>
                  <a:cubicBezTo>
                    <a:pt x="495" y="350"/>
                    <a:pt x="513" y="332"/>
                    <a:pt x="537" y="334"/>
                  </a:cubicBezTo>
                  <a:cubicBezTo>
                    <a:pt x="590" y="339"/>
                    <a:pt x="590" y="339"/>
                    <a:pt x="590" y="339"/>
                  </a:cubicBezTo>
                  <a:cubicBezTo>
                    <a:pt x="614" y="341"/>
                    <a:pt x="626" y="324"/>
                    <a:pt x="617" y="302"/>
                  </a:cubicBezTo>
                  <a:cubicBezTo>
                    <a:pt x="596" y="253"/>
                    <a:pt x="596" y="253"/>
                    <a:pt x="596" y="253"/>
                  </a:cubicBezTo>
                  <a:cubicBezTo>
                    <a:pt x="587" y="231"/>
                    <a:pt x="598" y="208"/>
                    <a:pt x="622" y="203"/>
                  </a:cubicBezTo>
                  <a:cubicBezTo>
                    <a:pt x="674" y="190"/>
                    <a:pt x="674" y="190"/>
                    <a:pt x="674" y="190"/>
                  </a:cubicBezTo>
                  <a:cubicBezTo>
                    <a:pt x="697" y="185"/>
                    <a:pt x="704" y="165"/>
                    <a:pt x="688" y="147"/>
                  </a:cubicBezTo>
                  <a:cubicBezTo>
                    <a:pt x="653" y="107"/>
                    <a:pt x="653" y="107"/>
                    <a:pt x="653" y="107"/>
                  </a:cubicBezTo>
                  <a:cubicBezTo>
                    <a:pt x="637" y="88"/>
                    <a:pt x="641" y="63"/>
                    <a:pt x="662" y="51"/>
                  </a:cubicBezTo>
                  <a:cubicBezTo>
                    <a:pt x="708" y="23"/>
                    <a:pt x="708" y="23"/>
                    <a:pt x="708" y="23"/>
                  </a:cubicBezTo>
                  <a:cubicBezTo>
                    <a:pt x="718" y="17"/>
                    <a:pt x="723" y="9"/>
                    <a:pt x="723" y="0"/>
                  </a:cubicBezTo>
                  <a:lnTo>
                    <a:pt x="49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/>
          </p:spPr>
          <p:txBody>
            <a:bodyPr lIns="146078" tIns="73039" rIns="146078" bIns="73039"/>
            <a:lstStyle/>
            <a:p>
              <a:endParaRPr lang="en-US" dirty="0"/>
            </a:p>
          </p:txBody>
        </p:sp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5164E8DE-DC24-4351-BAC9-AC2EB45D433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368062" y="2917351"/>
              <a:ext cx="457418" cy="405086"/>
            </a:xfrm>
            <a:custGeom>
              <a:avLst/>
              <a:gdLst>
                <a:gd name="T0" fmla="*/ 232 w 256"/>
                <a:gd name="T1" fmla="*/ 84 h 227"/>
                <a:gd name="T2" fmla="*/ 172 w 256"/>
                <a:gd name="T3" fmla="*/ 44 h 227"/>
                <a:gd name="T4" fmla="*/ 120 w 256"/>
                <a:gd name="T5" fmla="*/ 48 h 227"/>
                <a:gd name="T6" fmla="*/ 64 w 256"/>
                <a:gd name="T7" fmla="*/ 107 h 227"/>
                <a:gd name="T8" fmla="*/ 0 w 256"/>
                <a:gd name="T9" fmla="*/ 131 h 227"/>
                <a:gd name="T10" fmla="*/ 32 w 256"/>
                <a:gd name="T11" fmla="*/ 227 h 227"/>
                <a:gd name="T12" fmla="*/ 87 w 256"/>
                <a:gd name="T13" fmla="*/ 212 h 227"/>
                <a:gd name="T14" fmla="*/ 103 w 256"/>
                <a:gd name="T15" fmla="*/ 219 h 227"/>
                <a:gd name="T16" fmla="*/ 232 w 256"/>
                <a:gd name="T17" fmla="*/ 197 h 227"/>
                <a:gd name="T18" fmla="*/ 240 w 256"/>
                <a:gd name="T19" fmla="*/ 169 h 227"/>
                <a:gd name="T20" fmla="*/ 248 w 256"/>
                <a:gd name="T21" fmla="*/ 140 h 227"/>
                <a:gd name="T22" fmla="*/ 256 w 256"/>
                <a:gd name="T23" fmla="*/ 108 h 227"/>
                <a:gd name="T24" fmla="*/ 32 w 256"/>
                <a:gd name="T25" fmla="*/ 211 h 227"/>
                <a:gd name="T26" fmla="*/ 16 w 256"/>
                <a:gd name="T27" fmla="*/ 131 h 227"/>
                <a:gd name="T28" fmla="*/ 64 w 256"/>
                <a:gd name="T29" fmla="*/ 123 h 227"/>
                <a:gd name="T30" fmla="*/ 72 w 256"/>
                <a:gd name="T31" fmla="*/ 198 h 227"/>
                <a:gd name="T32" fmla="*/ 72 w 256"/>
                <a:gd name="T33" fmla="*/ 203 h 227"/>
                <a:gd name="T34" fmla="*/ 210 w 256"/>
                <a:gd name="T35" fmla="*/ 203 h 227"/>
                <a:gd name="T36" fmla="*/ 88 w 256"/>
                <a:gd name="T37" fmla="*/ 194 h 227"/>
                <a:gd name="T38" fmla="*/ 86 w 256"/>
                <a:gd name="T39" fmla="*/ 121 h 227"/>
                <a:gd name="T40" fmla="*/ 140 w 256"/>
                <a:gd name="T41" fmla="*/ 16 h 227"/>
                <a:gd name="T42" fmla="*/ 152 w 256"/>
                <a:gd name="T43" fmla="*/ 90 h 227"/>
                <a:gd name="T44" fmla="*/ 160 w 256"/>
                <a:gd name="T45" fmla="*/ 100 h 227"/>
                <a:gd name="T46" fmla="*/ 240 w 256"/>
                <a:gd name="T47" fmla="*/ 108 h 227"/>
                <a:gd name="T48" fmla="*/ 223 w 256"/>
                <a:gd name="T49" fmla="*/ 116 h 227"/>
                <a:gd name="T50" fmla="*/ 223 w 256"/>
                <a:gd name="T51" fmla="*/ 132 h 227"/>
                <a:gd name="T52" fmla="*/ 224 w 256"/>
                <a:gd name="T53" fmla="*/ 132 h 227"/>
                <a:gd name="T54" fmla="*/ 224 w 256"/>
                <a:gd name="T55" fmla="*/ 148 h 227"/>
                <a:gd name="T56" fmla="*/ 218 w 256"/>
                <a:gd name="T57" fmla="*/ 147 h 227"/>
                <a:gd name="T58" fmla="*/ 215 w 256"/>
                <a:gd name="T59" fmla="*/ 148 h 227"/>
                <a:gd name="T60" fmla="*/ 215 w 256"/>
                <a:gd name="T61" fmla="*/ 164 h 227"/>
                <a:gd name="T62" fmla="*/ 224 w 256"/>
                <a:gd name="T63" fmla="*/ 169 h 227"/>
                <a:gd name="T64" fmla="*/ 210 w 256"/>
                <a:gd name="T65" fmla="*/ 175 h 227"/>
                <a:gd name="T66" fmla="*/ 210 w 256"/>
                <a:gd name="T67" fmla="*/ 175 h 227"/>
                <a:gd name="T68" fmla="*/ 210 w 256"/>
                <a:gd name="T69" fmla="*/ 191 h 227"/>
                <a:gd name="T70" fmla="*/ 210 w 256"/>
                <a:gd name="T71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27">
                  <a:moveTo>
                    <a:pt x="256" y="108"/>
                  </a:moveTo>
                  <a:cubicBezTo>
                    <a:pt x="256" y="94"/>
                    <a:pt x="245" y="84"/>
                    <a:pt x="232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1" y="74"/>
                    <a:pt x="172" y="59"/>
                    <a:pt x="172" y="44"/>
                  </a:cubicBezTo>
                  <a:cubicBezTo>
                    <a:pt x="172" y="13"/>
                    <a:pt x="156" y="0"/>
                    <a:pt x="140" y="0"/>
                  </a:cubicBezTo>
                  <a:cubicBezTo>
                    <a:pt x="120" y="0"/>
                    <a:pt x="120" y="21"/>
                    <a:pt x="120" y="48"/>
                  </a:cubicBezTo>
                  <a:cubicBezTo>
                    <a:pt x="120" y="67"/>
                    <a:pt x="90" y="97"/>
                    <a:pt x="75" y="110"/>
                  </a:cubicBezTo>
                  <a:cubicBezTo>
                    <a:pt x="71" y="108"/>
                    <a:pt x="68" y="107"/>
                    <a:pt x="6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11" y="107"/>
                    <a:pt x="0" y="118"/>
                    <a:pt x="0" y="13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16"/>
                    <a:pt x="19" y="227"/>
                    <a:pt x="32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74" y="227"/>
                    <a:pt x="83" y="221"/>
                    <a:pt x="87" y="212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2" y="219"/>
                    <a:pt x="103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22" y="219"/>
                    <a:pt x="232" y="210"/>
                    <a:pt x="232" y="197"/>
                  </a:cubicBezTo>
                  <a:cubicBezTo>
                    <a:pt x="232" y="194"/>
                    <a:pt x="231" y="191"/>
                    <a:pt x="230" y="188"/>
                  </a:cubicBezTo>
                  <a:cubicBezTo>
                    <a:pt x="236" y="184"/>
                    <a:pt x="240" y="177"/>
                    <a:pt x="240" y="169"/>
                  </a:cubicBezTo>
                  <a:cubicBezTo>
                    <a:pt x="240" y="166"/>
                    <a:pt x="239" y="162"/>
                    <a:pt x="238" y="159"/>
                  </a:cubicBezTo>
                  <a:cubicBezTo>
                    <a:pt x="244" y="155"/>
                    <a:pt x="248" y="148"/>
                    <a:pt x="248" y="140"/>
                  </a:cubicBezTo>
                  <a:cubicBezTo>
                    <a:pt x="248" y="135"/>
                    <a:pt x="247" y="131"/>
                    <a:pt x="245" y="128"/>
                  </a:cubicBezTo>
                  <a:cubicBezTo>
                    <a:pt x="252" y="123"/>
                    <a:pt x="256" y="116"/>
                    <a:pt x="256" y="108"/>
                  </a:cubicBezTo>
                  <a:close/>
                  <a:moveTo>
                    <a:pt x="64" y="211"/>
                  </a:moveTo>
                  <a:cubicBezTo>
                    <a:pt x="32" y="211"/>
                    <a:pt x="32" y="211"/>
                    <a:pt x="32" y="211"/>
                  </a:cubicBezTo>
                  <a:cubicBezTo>
                    <a:pt x="28" y="211"/>
                    <a:pt x="25" y="206"/>
                    <a:pt x="24" y="20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7"/>
                    <a:pt x="20" y="123"/>
                    <a:pt x="24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9" y="123"/>
                    <a:pt x="72" y="127"/>
                    <a:pt x="72" y="131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2" y="208"/>
                    <a:pt x="69" y="211"/>
                    <a:pt x="64" y="211"/>
                  </a:cubicBezTo>
                  <a:close/>
                  <a:moveTo>
                    <a:pt x="210" y="203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28"/>
                    <a:pt x="87" y="124"/>
                    <a:pt x="86" y="121"/>
                  </a:cubicBezTo>
                  <a:cubicBezTo>
                    <a:pt x="100" y="109"/>
                    <a:pt x="136" y="75"/>
                    <a:pt x="136" y="48"/>
                  </a:cubicBezTo>
                  <a:cubicBezTo>
                    <a:pt x="136" y="31"/>
                    <a:pt x="136" y="16"/>
                    <a:pt x="140" y="16"/>
                  </a:cubicBezTo>
                  <a:cubicBezTo>
                    <a:pt x="148" y="16"/>
                    <a:pt x="156" y="25"/>
                    <a:pt x="156" y="44"/>
                  </a:cubicBezTo>
                  <a:cubicBezTo>
                    <a:pt x="156" y="67"/>
                    <a:pt x="152" y="90"/>
                    <a:pt x="152" y="90"/>
                  </a:cubicBezTo>
                  <a:cubicBezTo>
                    <a:pt x="152" y="93"/>
                    <a:pt x="153" y="95"/>
                    <a:pt x="154" y="97"/>
                  </a:cubicBezTo>
                  <a:cubicBezTo>
                    <a:pt x="156" y="98"/>
                    <a:pt x="158" y="100"/>
                    <a:pt x="160" y="100"/>
                  </a:cubicBezTo>
                  <a:cubicBezTo>
                    <a:pt x="232" y="100"/>
                    <a:pt x="232" y="100"/>
                    <a:pt x="232" y="100"/>
                  </a:cubicBezTo>
                  <a:cubicBezTo>
                    <a:pt x="237" y="100"/>
                    <a:pt x="240" y="103"/>
                    <a:pt x="240" y="108"/>
                  </a:cubicBezTo>
                  <a:cubicBezTo>
                    <a:pt x="240" y="112"/>
                    <a:pt x="237" y="116"/>
                    <a:pt x="232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19" y="116"/>
                    <a:pt x="215" y="119"/>
                    <a:pt x="215" y="124"/>
                  </a:cubicBezTo>
                  <a:cubicBezTo>
                    <a:pt x="215" y="128"/>
                    <a:pt x="219" y="132"/>
                    <a:pt x="223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9" y="132"/>
                    <a:pt x="232" y="135"/>
                    <a:pt x="232" y="140"/>
                  </a:cubicBezTo>
                  <a:cubicBezTo>
                    <a:pt x="232" y="144"/>
                    <a:pt x="229" y="148"/>
                    <a:pt x="224" y="148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19" y="148"/>
                    <a:pt x="218" y="147"/>
                    <a:pt x="218" y="147"/>
                  </a:cubicBezTo>
                  <a:cubicBezTo>
                    <a:pt x="218" y="147"/>
                    <a:pt x="218" y="148"/>
                    <a:pt x="218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1" y="148"/>
                    <a:pt x="207" y="151"/>
                    <a:pt x="207" y="156"/>
                  </a:cubicBezTo>
                  <a:cubicBezTo>
                    <a:pt x="207" y="160"/>
                    <a:pt x="211" y="164"/>
                    <a:pt x="215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2" y="164"/>
                    <a:pt x="224" y="166"/>
                    <a:pt x="224" y="169"/>
                  </a:cubicBezTo>
                  <a:cubicBezTo>
                    <a:pt x="224" y="173"/>
                    <a:pt x="221" y="175"/>
                    <a:pt x="218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06" y="175"/>
                    <a:pt x="202" y="179"/>
                    <a:pt x="202" y="183"/>
                  </a:cubicBezTo>
                  <a:cubicBezTo>
                    <a:pt x="202" y="188"/>
                    <a:pt x="206" y="191"/>
                    <a:pt x="210" y="191"/>
                  </a:cubicBezTo>
                  <a:cubicBezTo>
                    <a:pt x="213" y="191"/>
                    <a:pt x="216" y="194"/>
                    <a:pt x="216" y="197"/>
                  </a:cubicBezTo>
                  <a:cubicBezTo>
                    <a:pt x="216" y="201"/>
                    <a:pt x="213" y="203"/>
                    <a:pt x="210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>
                <a:solidFill>
                  <a:schemeClr val="tx2"/>
                </a:solidFill>
              </a:endParaRPr>
            </a:p>
          </p:txBody>
        </p:sp>
        <p:grpSp>
          <p:nvGrpSpPr>
            <p:cNvPr id="12" name="Group 11">
              <a:extLst>
                <a:ext uri="{FF2B5EF4-FFF2-40B4-BE49-F238E27FC236}">
                  <a16:creationId xmlns:a16="http://schemas.microsoft.com/office/drawing/2014/main" id="{227C3601-464F-4D9F-B984-9DAF0BC9136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7078648" y="3309740"/>
              <a:ext cx="463908" cy="441572"/>
              <a:chOff x="6719888" y="887413"/>
              <a:chExt cx="492125" cy="468312"/>
            </a:xfrm>
            <a:solidFill>
              <a:schemeClr val="bg1"/>
            </a:solidFill>
          </p:grpSpPr>
          <p:sp>
            <p:nvSpPr>
              <p:cNvPr id="13" name="Freeform 23">
                <a:extLst>
                  <a:ext uri="{FF2B5EF4-FFF2-40B4-BE49-F238E27FC236}">
                    <a16:creationId xmlns:a16="http://schemas.microsoft.com/office/drawing/2014/main" id="{3573BB49-31CB-4A9B-A95F-991CCA2107C7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14" name="Freeform 24">
                <a:extLst>
                  <a:ext uri="{FF2B5EF4-FFF2-40B4-BE49-F238E27FC236}">
                    <a16:creationId xmlns:a16="http://schemas.microsoft.com/office/drawing/2014/main" id="{3D1FC331-470E-460C-9866-977C5BC9EAC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15" name="Freeform 25">
                <a:extLst>
                  <a:ext uri="{FF2B5EF4-FFF2-40B4-BE49-F238E27FC236}">
                    <a16:creationId xmlns:a16="http://schemas.microsoft.com/office/drawing/2014/main" id="{ACD0D278-2771-4FD1-98EE-F29E4F854D1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16" name="Freeform 26">
                <a:extLst>
                  <a:ext uri="{FF2B5EF4-FFF2-40B4-BE49-F238E27FC236}">
                    <a16:creationId xmlns:a16="http://schemas.microsoft.com/office/drawing/2014/main" id="{FD561D91-38C2-4758-A242-5BE25F3DC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17" name="Freeform 27">
                <a:extLst>
                  <a:ext uri="{FF2B5EF4-FFF2-40B4-BE49-F238E27FC236}">
                    <a16:creationId xmlns:a16="http://schemas.microsoft.com/office/drawing/2014/main" id="{74A096A1-34CF-4BB5-9249-EDF29F1495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18" name="Freeform 28">
                <a:extLst>
                  <a:ext uri="{FF2B5EF4-FFF2-40B4-BE49-F238E27FC236}">
                    <a16:creationId xmlns:a16="http://schemas.microsoft.com/office/drawing/2014/main" id="{FE23DA14-40BC-47F7-B6EE-A3BFA78BCD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sp>
          <p:nvSpPr>
            <p:cNvPr id="19" name="Freeform 29">
              <a:extLst>
                <a:ext uri="{FF2B5EF4-FFF2-40B4-BE49-F238E27FC236}">
                  <a16:creationId xmlns:a16="http://schemas.microsoft.com/office/drawing/2014/main" id="{DC971194-689E-4936-ADDD-CF3EB68662C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700000">
              <a:off x="5081575" y="4472637"/>
              <a:ext cx="345466" cy="636062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tx2"/>
                </a:solidFill>
                <a:latin typeface="Lato Light"/>
              </a:endParaRPr>
            </a:p>
          </p:txBody>
        </p:sp>
        <p:grpSp>
          <p:nvGrpSpPr>
            <p:cNvPr id="20" name="Group 19">
              <a:extLst>
                <a:ext uri="{FF2B5EF4-FFF2-40B4-BE49-F238E27FC236}">
                  <a16:creationId xmlns:a16="http://schemas.microsoft.com/office/drawing/2014/main" id="{72833C6A-4BB4-48AD-AD34-9F9449205135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27595" y="4866990"/>
              <a:ext cx="403694" cy="644272"/>
              <a:chOff x="6513513" y="557213"/>
              <a:chExt cx="471488" cy="752475"/>
            </a:xfrm>
            <a:solidFill>
              <a:schemeClr val="bg1"/>
            </a:solidFill>
          </p:grpSpPr>
          <p:sp>
            <p:nvSpPr>
              <p:cNvPr id="21" name="Freeform 31">
                <a:extLst>
                  <a:ext uri="{FF2B5EF4-FFF2-40B4-BE49-F238E27FC236}">
                    <a16:creationId xmlns:a16="http://schemas.microsoft.com/office/drawing/2014/main" id="{953DCCBC-032D-4D64-BD26-661AC2D9B2D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13513" y="557213"/>
                <a:ext cx="471488" cy="752475"/>
              </a:xfrm>
              <a:custGeom>
                <a:avLst/>
                <a:gdLst>
                  <a:gd name="T0" fmla="*/ 80 w 160"/>
                  <a:gd name="T1" fmla="*/ 0 h 256"/>
                  <a:gd name="T2" fmla="*/ 11 w 160"/>
                  <a:gd name="T3" fmla="*/ 120 h 256"/>
                  <a:gd name="T4" fmla="*/ 42 w 160"/>
                  <a:gd name="T5" fmla="*/ 179 h 256"/>
                  <a:gd name="T6" fmla="*/ 49 w 160"/>
                  <a:gd name="T7" fmla="*/ 187 h 256"/>
                  <a:gd name="T8" fmla="*/ 48 w 160"/>
                  <a:gd name="T9" fmla="*/ 208 h 256"/>
                  <a:gd name="T10" fmla="*/ 52 w 160"/>
                  <a:gd name="T11" fmla="*/ 231 h 256"/>
                  <a:gd name="T12" fmla="*/ 108 w 160"/>
                  <a:gd name="T13" fmla="*/ 231 h 256"/>
                  <a:gd name="T14" fmla="*/ 112 w 160"/>
                  <a:gd name="T15" fmla="*/ 208 h 256"/>
                  <a:gd name="T16" fmla="*/ 110 w 160"/>
                  <a:gd name="T17" fmla="*/ 187 h 256"/>
                  <a:gd name="T18" fmla="*/ 118 w 160"/>
                  <a:gd name="T19" fmla="*/ 179 h 256"/>
                  <a:gd name="T20" fmla="*/ 149 w 160"/>
                  <a:gd name="T21" fmla="*/ 120 h 256"/>
                  <a:gd name="T22" fmla="*/ 80 w 160"/>
                  <a:gd name="T23" fmla="*/ 248 h 256"/>
                  <a:gd name="T24" fmla="*/ 99 w 160"/>
                  <a:gd name="T25" fmla="*/ 232 h 256"/>
                  <a:gd name="T26" fmla="*/ 108 w 160"/>
                  <a:gd name="T27" fmla="*/ 218 h 256"/>
                  <a:gd name="T28" fmla="*/ 58 w 160"/>
                  <a:gd name="T29" fmla="*/ 224 h 256"/>
                  <a:gd name="T30" fmla="*/ 58 w 160"/>
                  <a:gd name="T31" fmla="*/ 212 h 256"/>
                  <a:gd name="T32" fmla="*/ 108 w 160"/>
                  <a:gd name="T33" fmla="*/ 218 h 256"/>
                  <a:gd name="T34" fmla="*/ 108 w 160"/>
                  <a:gd name="T35" fmla="*/ 198 h 256"/>
                  <a:gd name="T36" fmla="*/ 58 w 160"/>
                  <a:gd name="T37" fmla="*/ 204 h 256"/>
                  <a:gd name="T38" fmla="*/ 58 w 160"/>
                  <a:gd name="T39" fmla="*/ 192 h 256"/>
                  <a:gd name="T40" fmla="*/ 96 w 160"/>
                  <a:gd name="T41" fmla="*/ 192 h 256"/>
                  <a:gd name="T42" fmla="*/ 135 w 160"/>
                  <a:gd name="T43" fmla="*/ 112 h 256"/>
                  <a:gd name="T44" fmla="*/ 104 w 160"/>
                  <a:gd name="T45" fmla="*/ 170 h 256"/>
                  <a:gd name="T46" fmla="*/ 96 w 160"/>
                  <a:gd name="T47" fmla="*/ 176 h 256"/>
                  <a:gd name="T48" fmla="*/ 96 w 160"/>
                  <a:gd name="T49" fmla="*/ 124 h 256"/>
                  <a:gd name="T50" fmla="*/ 88 w 160"/>
                  <a:gd name="T51" fmla="*/ 176 h 256"/>
                  <a:gd name="T52" fmla="*/ 68 w 160"/>
                  <a:gd name="T53" fmla="*/ 128 h 256"/>
                  <a:gd name="T54" fmla="*/ 60 w 160"/>
                  <a:gd name="T55" fmla="*/ 129 h 256"/>
                  <a:gd name="T56" fmla="*/ 57 w 160"/>
                  <a:gd name="T57" fmla="*/ 172 h 256"/>
                  <a:gd name="T58" fmla="*/ 26 w 160"/>
                  <a:gd name="T59" fmla="*/ 114 h 256"/>
                  <a:gd name="T60" fmla="*/ 16 w 160"/>
                  <a:gd name="T61" fmla="*/ 80 h 256"/>
                  <a:gd name="T62" fmla="*/ 144 w 160"/>
                  <a:gd name="T63" fmla="*/ 8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256">
                    <a:moveTo>
                      <a:pt x="160" y="80"/>
                    </a:moveTo>
                    <a:cubicBezTo>
                      <a:pt x="160" y="36"/>
                      <a:pt x="124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95"/>
                      <a:pt x="4" y="109"/>
                      <a:pt x="11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4" y="182"/>
                      <a:pt x="46" y="185"/>
                      <a:pt x="49" y="187"/>
                    </a:cubicBezTo>
                    <a:cubicBezTo>
                      <a:pt x="46" y="190"/>
                      <a:pt x="44" y="194"/>
                      <a:pt x="44" y="198"/>
                    </a:cubicBezTo>
                    <a:cubicBezTo>
                      <a:pt x="44" y="202"/>
                      <a:pt x="46" y="206"/>
                      <a:pt x="48" y="208"/>
                    </a:cubicBezTo>
                    <a:cubicBezTo>
                      <a:pt x="46" y="211"/>
                      <a:pt x="44" y="214"/>
                      <a:pt x="44" y="218"/>
                    </a:cubicBezTo>
                    <a:cubicBezTo>
                      <a:pt x="44" y="224"/>
                      <a:pt x="47" y="229"/>
                      <a:pt x="52" y="231"/>
                    </a:cubicBezTo>
                    <a:cubicBezTo>
                      <a:pt x="53" y="245"/>
                      <a:pt x="65" y="256"/>
                      <a:pt x="80" y="256"/>
                    </a:cubicBezTo>
                    <a:cubicBezTo>
                      <a:pt x="94" y="256"/>
                      <a:pt x="106" y="245"/>
                      <a:pt x="108" y="231"/>
                    </a:cubicBezTo>
                    <a:cubicBezTo>
                      <a:pt x="112" y="229"/>
                      <a:pt x="116" y="224"/>
                      <a:pt x="116" y="218"/>
                    </a:cubicBezTo>
                    <a:cubicBezTo>
                      <a:pt x="116" y="214"/>
                      <a:pt x="114" y="211"/>
                      <a:pt x="112" y="208"/>
                    </a:cubicBezTo>
                    <a:cubicBezTo>
                      <a:pt x="114" y="206"/>
                      <a:pt x="116" y="202"/>
                      <a:pt x="116" y="198"/>
                    </a:cubicBezTo>
                    <a:cubicBezTo>
                      <a:pt x="116" y="194"/>
                      <a:pt x="114" y="190"/>
                      <a:pt x="110" y="187"/>
                    </a:cubicBezTo>
                    <a:cubicBezTo>
                      <a:pt x="113" y="185"/>
                      <a:pt x="116" y="182"/>
                      <a:pt x="118" y="179"/>
                    </a:cubicBezTo>
                    <a:cubicBezTo>
                      <a:pt x="118" y="179"/>
                      <a:pt x="118" y="179"/>
                      <a:pt x="118" y="179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56" y="109"/>
                      <a:pt x="160" y="95"/>
                      <a:pt x="160" y="80"/>
                    </a:cubicBezTo>
                    <a:close/>
                    <a:moveTo>
                      <a:pt x="80" y="248"/>
                    </a:moveTo>
                    <a:cubicBezTo>
                      <a:pt x="70" y="248"/>
                      <a:pt x="62" y="241"/>
                      <a:pt x="60" y="232"/>
                    </a:cubicBezTo>
                    <a:cubicBezTo>
                      <a:pt x="99" y="232"/>
                      <a:pt x="99" y="232"/>
                      <a:pt x="99" y="232"/>
                    </a:cubicBezTo>
                    <a:cubicBezTo>
                      <a:pt x="97" y="241"/>
                      <a:pt x="89" y="248"/>
                      <a:pt x="80" y="248"/>
                    </a:cubicBezTo>
                    <a:close/>
                    <a:moveTo>
                      <a:pt x="108" y="218"/>
                    </a:moveTo>
                    <a:cubicBezTo>
                      <a:pt x="108" y="222"/>
                      <a:pt x="105" y="224"/>
                      <a:pt x="102" y="224"/>
                    </a:cubicBezTo>
                    <a:cubicBezTo>
                      <a:pt x="58" y="224"/>
                      <a:pt x="58" y="224"/>
                      <a:pt x="58" y="224"/>
                    </a:cubicBezTo>
                    <a:cubicBezTo>
                      <a:pt x="55" y="224"/>
                      <a:pt x="52" y="222"/>
                      <a:pt x="52" y="218"/>
                    </a:cubicBezTo>
                    <a:cubicBezTo>
                      <a:pt x="52" y="215"/>
                      <a:pt x="55" y="212"/>
                      <a:pt x="58" y="212"/>
                    </a:cubicBezTo>
                    <a:cubicBezTo>
                      <a:pt x="102" y="212"/>
                      <a:pt x="102" y="212"/>
                      <a:pt x="102" y="212"/>
                    </a:cubicBezTo>
                    <a:cubicBezTo>
                      <a:pt x="105" y="212"/>
                      <a:pt x="108" y="215"/>
                      <a:pt x="108" y="218"/>
                    </a:cubicBezTo>
                    <a:close/>
                    <a:moveTo>
                      <a:pt x="102" y="192"/>
                    </a:moveTo>
                    <a:cubicBezTo>
                      <a:pt x="105" y="192"/>
                      <a:pt x="108" y="195"/>
                      <a:pt x="108" y="198"/>
                    </a:cubicBezTo>
                    <a:cubicBezTo>
                      <a:pt x="108" y="202"/>
                      <a:pt x="105" y="204"/>
                      <a:pt x="102" y="204"/>
                    </a:cubicBezTo>
                    <a:cubicBezTo>
                      <a:pt x="58" y="204"/>
                      <a:pt x="58" y="204"/>
                      <a:pt x="58" y="204"/>
                    </a:cubicBezTo>
                    <a:cubicBezTo>
                      <a:pt x="55" y="204"/>
                      <a:pt x="52" y="202"/>
                      <a:pt x="52" y="198"/>
                    </a:cubicBezTo>
                    <a:cubicBezTo>
                      <a:pt x="52" y="195"/>
                      <a:pt x="55" y="192"/>
                      <a:pt x="58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96" y="192"/>
                      <a:pt x="96" y="192"/>
                      <a:pt x="96" y="192"/>
                    </a:cubicBezTo>
                    <a:lnTo>
                      <a:pt x="102" y="192"/>
                    </a:lnTo>
                    <a:close/>
                    <a:moveTo>
                      <a:pt x="135" y="112"/>
                    </a:moveTo>
                    <a:cubicBezTo>
                      <a:pt x="135" y="113"/>
                      <a:pt x="135" y="114"/>
                      <a:pt x="134" y="114"/>
                    </a:cubicBezTo>
                    <a:cubicBezTo>
                      <a:pt x="104" y="170"/>
                      <a:pt x="104" y="170"/>
                      <a:pt x="104" y="170"/>
                    </a:cubicBezTo>
                    <a:cubicBezTo>
                      <a:pt x="104" y="170"/>
                      <a:pt x="103" y="171"/>
                      <a:pt x="103" y="172"/>
                    </a:cubicBezTo>
                    <a:cubicBezTo>
                      <a:pt x="102" y="174"/>
                      <a:pt x="100" y="176"/>
                      <a:pt x="96" y="176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0" y="126"/>
                      <a:pt x="98" y="124"/>
                      <a:pt x="96" y="124"/>
                    </a:cubicBezTo>
                    <a:cubicBezTo>
                      <a:pt x="94" y="124"/>
                      <a:pt x="92" y="126"/>
                      <a:pt x="92" y="128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26"/>
                      <a:pt x="66" y="124"/>
                      <a:pt x="64" y="124"/>
                    </a:cubicBezTo>
                    <a:cubicBezTo>
                      <a:pt x="61" y="124"/>
                      <a:pt x="60" y="126"/>
                      <a:pt x="60" y="129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0" y="176"/>
                      <a:pt x="58" y="174"/>
                      <a:pt x="57" y="172"/>
                    </a:cubicBezTo>
                    <a:cubicBezTo>
                      <a:pt x="56" y="171"/>
                      <a:pt x="56" y="171"/>
                      <a:pt x="56" y="170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5" y="114"/>
                      <a:pt x="25" y="113"/>
                      <a:pt x="25" y="112"/>
                    </a:cubicBezTo>
                    <a:cubicBezTo>
                      <a:pt x="19" y="103"/>
                      <a:pt x="16" y="91"/>
                      <a:pt x="16" y="80"/>
                    </a:cubicBezTo>
                    <a:cubicBezTo>
                      <a:pt x="16" y="45"/>
                      <a:pt x="45" y="16"/>
                      <a:pt x="80" y="16"/>
                    </a:cubicBezTo>
                    <a:cubicBezTo>
                      <a:pt x="115" y="16"/>
                      <a:pt x="144" y="45"/>
                      <a:pt x="144" y="80"/>
                    </a:cubicBezTo>
                    <a:cubicBezTo>
                      <a:pt x="144" y="91"/>
                      <a:pt x="141" y="103"/>
                      <a:pt x="13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840" dirty="0"/>
              </a:p>
            </p:txBody>
          </p:sp>
          <p:sp>
            <p:nvSpPr>
              <p:cNvPr id="22" name="Freeform 32">
                <a:extLst>
                  <a:ext uri="{FF2B5EF4-FFF2-40B4-BE49-F238E27FC236}">
                    <a16:creationId xmlns:a16="http://schemas.microsoft.com/office/drawing/2014/main" id="{EB220792-BFC9-478F-AE3C-16A98BCEB9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8763" y="642938"/>
                <a:ext cx="120650" cy="103188"/>
              </a:xfrm>
              <a:custGeom>
                <a:avLst/>
                <a:gdLst>
                  <a:gd name="T0" fmla="*/ 35 w 41"/>
                  <a:gd name="T1" fmla="*/ 1 h 35"/>
                  <a:gd name="T2" fmla="*/ 1 w 41"/>
                  <a:gd name="T3" fmla="*/ 29 h 35"/>
                  <a:gd name="T4" fmla="*/ 3 w 41"/>
                  <a:gd name="T5" fmla="*/ 35 h 35"/>
                  <a:gd name="T6" fmla="*/ 4 w 41"/>
                  <a:gd name="T7" fmla="*/ 35 h 35"/>
                  <a:gd name="T8" fmla="*/ 8 w 41"/>
                  <a:gd name="T9" fmla="*/ 33 h 35"/>
                  <a:gd name="T10" fmla="*/ 37 w 41"/>
                  <a:gd name="T11" fmla="*/ 9 h 35"/>
                  <a:gd name="T12" fmla="*/ 40 w 41"/>
                  <a:gd name="T13" fmla="*/ 4 h 35"/>
                  <a:gd name="T14" fmla="*/ 35 w 41"/>
                  <a:gd name="T1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5">
                    <a:moveTo>
                      <a:pt x="35" y="1"/>
                    </a:moveTo>
                    <a:cubicBezTo>
                      <a:pt x="20" y="5"/>
                      <a:pt x="7" y="15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6" y="35"/>
                      <a:pt x="7" y="34"/>
                      <a:pt x="8" y="33"/>
                    </a:cubicBezTo>
                    <a:cubicBezTo>
                      <a:pt x="14" y="21"/>
                      <a:pt x="24" y="12"/>
                      <a:pt x="37" y="9"/>
                    </a:cubicBezTo>
                    <a:cubicBezTo>
                      <a:pt x="39" y="8"/>
                      <a:pt x="41" y="6"/>
                      <a:pt x="40" y="4"/>
                    </a:cubicBezTo>
                    <a:cubicBezTo>
                      <a:pt x="40" y="2"/>
                      <a:pt x="37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840" dirty="0"/>
              </a:p>
            </p:txBody>
          </p:sp>
        </p:grp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5E45BAA0-F5CC-4754-B5B3-EFB91691E041}"/>
              </a:ext>
            </a:extLst>
          </p:cNvPr>
          <p:cNvSpPr txBox="1"/>
          <p:nvPr/>
        </p:nvSpPr>
        <p:spPr>
          <a:xfrm>
            <a:off x="5874403" y="2378625"/>
            <a:ext cx="4708523" cy="109446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2BFAB84A-6715-4BC1-8D59-41FA5813F96C}"/>
              </a:ext>
            </a:extLst>
          </p:cNvPr>
          <p:cNvGrpSpPr/>
          <p:nvPr/>
        </p:nvGrpSpPr>
        <p:grpSpPr>
          <a:xfrm>
            <a:off x="6032675" y="5345234"/>
            <a:ext cx="1814945" cy="251396"/>
            <a:chOff x="6928631" y="5802769"/>
            <a:chExt cx="1468580" cy="210103"/>
          </a:xfrm>
          <a:solidFill>
            <a:schemeClr val="tx2">
              <a:lumMod val="50000"/>
            </a:schemeClr>
          </a:solidFill>
        </p:grpSpPr>
        <p:sp>
          <p:nvSpPr>
            <p:cNvPr id="26" name="Rectangle: Rounded Corners 25">
              <a:extLst>
                <a:ext uri="{FF2B5EF4-FFF2-40B4-BE49-F238E27FC236}">
                  <a16:creationId xmlns:a16="http://schemas.microsoft.com/office/drawing/2014/main" id="{A11B4729-5D9E-4CE0-9A08-0DE59932E660}"/>
                </a:ext>
              </a:extLst>
            </p:cNvPr>
            <p:cNvSpPr/>
            <p:nvPr/>
          </p:nvSpPr>
          <p:spPr>
            <a:xfrm>
              <a:off x="6928631" y="5802769"/>
              <a:ext cx="734290" cy="210103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800" dirty="0">
                  <a:latin typeface="+mj-lt"/>
                </a:rPr>
                <a:t>More info</a:t>
              </a:r>
            </a:p>
          </p:txBody>
        </p:sp>
        <p:sp>
          <p:nvSpPr>
            <p:cNvPr id="27" name="Rectangle: Rounded Corners 26">
              <a:extLst>
                <a:ext uri="{FF2B5EF4-FFF2-40B4-BE49-F238E27FC236}">
                  <a16:creationId xmlns:a16="http://schemas.microsoft.com/office/drawing/2014/main" id="{E749431B-A041-48EC-B80E-C8BC0A0F8597}"/>
                </a:ext>
              </a:extLst>
            </p:cNvPr>
            <p:cNvSpPr/>
            <p:nvPr/>
          </p:nvSpPr>
          <p:spPr>
            <a:xfrm>
              <a:off x="7662921" y="5802769"/>
              <a:ext cx="734290" cy="210103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800" dirty="0">
                  <a:latin typeface="+mj-lt"/>
                </a:rPr>
                <a:t>download</a:t>
              </a:r>
            </a:p>
          </p:txBody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F1CB2B48-5AE2-4B54-8D55-1681E1F804C9}"/>
              </a:ext>
            </a:extLst>
          </p:cNvPr>
          <p:cNvSpPr txBox="1"/>
          <p:nvPr/>
        </p:nvSpPr>
        <p:spPr>
          <a:xfrm>
            <a:off x="5874402" y="3871736"/>
            <a:ext cx="4708523" cy="109446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B654780F-2C89-4DC8-A052-765341788AB4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67C16D9-AF62-4D71-8424-CAFD6D905EA3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D5C318A1-39B8-4903-9142-F8D41AB7611A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35150233"/>
      </p:ext>
    </p:extLst>
  </p:cSld>
  <p:clrMapOvr>
    <a:masterClrMapping/>
  </p:clrMapOvr>
  <p:transition spd="slow">
    <p:wip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" name="Group 33">
            <a:extLst>
              <a:ext uri="{FF2B5EF4-FFF2-40B4-BE49-F238E27FC236}">
                <a16:creationId xmlns:a16="http://schemas.microsoft.com/office/drawing/2014/main" id="{3EB7DEBC-CF38-4BD7-AC5B-7C75059BC524}"/>
              </a:ext>
            </a:extLst>
          </p:cNvPr>
          <p:cNvGrpSpPr>
            <a:grpSpLocks/>
          </p:cNvGrpSpPr>
          <p:nvPr/>
        </p:nvGrpSpPr>
        <p:grpSpPr bwMode="auto">
          <a:xfrm>
            <a:off x="6596852" y="2300756"/>
            <a:ext cx="3853360" cy="3815968"/>
            <a:chOff x="6801089" y="3396343"/>
            <a:chExt cx="5889375" cy="5831388"/>
          </a:xfrm>
        </p:grpSpPr>
        <p:sp>
          <p:nvSpPr>
            <p:cNvPr id="35" name="Freeform 9">
              <a:extLst>
                <a:ext uri="{FF2B5EF4-FFF2-40B4-BE49-F238E27FC236}">
                  <a16:creationId xmlns:a16="http://schemas.microsoft.com/office/drawing/2014/main" id="{13587FEC-1EF0-46C8-8938-CDC61D61F5A8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769588" y="5270831"/>
              <a:ext cx="1008020" cy="982480"/>
            </a:xfrm>
            <a:custGeom>
              <a:avLst/>
              <a:gdLst>
                <a:gd name="T0" fmla="*/ 0 w 632"/>
                <a:gd name="T1" fmla="*/ 624 h 624"/>
                <a:gd name="T2" fmla="*/ 248 w 632"/>
                <a:gd name="T3" fmla="*/ 624 h 624"/>
                <a:gd name="T4" fmla="*/ 248 w 632"/>
                <a:gd name="T5" fmla="*/ 624 h 624"/>
                <a:gd name="T6" fmla="*/ 248 w 632"/>
                <a:gd name="T7" fmla="*/ 610 h 624"/>
                <a:gd name="T8" fmla="*/ 250 w 632"/>
                <a:gd name="T9" fmla="*/ 594 h 624"/>
                <a:gd name="T10" fmla="*/ 254 w 632"/>
                <a:gd name="T11" fmla="*/ 572 h 624"/>
                <a:gd name="T12" fmla="*/ 258 w 632"/>
                <a:gd name="T13" fmla="*/ 548 h 624"/>
                <a:gd name="T14" fmla="*/ 268 w 632"/>
                <a:gd name="T15" fmla="*/ 518 h 624"/>
                <a:gd name="T16" fmla="*/ 280 w 632"/>
                <a:gd name="T17" fmla="*/ 488 h 624"/>
                <a:gd name="T18" fmla="*/ 296 w 632"/>
                <a:gd name="T19" fmla="*/ 454 h 624"/>
                <a:gd name="T20" fmla="*/ 316 w 632"/>
                <a:gd name="T21" fmla="*/ 420 h 624"/>
                <a:gd name="T22" fmla="*/ 340 w 632"/>
                <a:gd name="T23" fmla="*/ 388 h 624"/>
                <a:gd name="T24" fmla="*/ 356 w 632"/>
                <a:gd name="T25" fmla="*/ 370 h 624"/>
                <a:gd name="T26" fmla="*/ 372 w 632"/>
                <a:gd name="T27" fmla="*/ 354 h 624"/>
                <a:gd name="T28" fmla="*/ 390 w 632"/>
                <a:gd name="T29" fmla="*/ 340 h 624"/>
                <a:gd name="T30" fmla="*/ 410 w 632"/>
                <a:gd name="T31" fmla="*/ 324 h 624"/>
                <a:gd name="T32" fmla="*/ 430 w 632"/>
                <a:gd name="T33" fmla="*/ 310 h 624"/>
                <a:gd name="T34" fmla="*/ 454 w 632"/>
                <a:gd name="T35" fmla="*/ 296 h 624"/>
                <a:gd name="T36" fmla="*/ 478 w 632"/>
                <a:gd name="T37" fmla="*/ 284 h 624"/>
                <a:gd name="T38" fmla="*/ 504 w 632"/>
                <a:gd name="T39" fmla="*/ 272 h 624"/>
                <a:gd name="T40" fmla="*/ 532 w 632"/>
                <a:gd name="T41" fmla="*/ 262 h 624"/>
                <a:gd name="T42" fmla="*/ 564 w 632"/>
                <a:gd name="T43" fmla="*/ 252 h 624"/>
                <a:gd name="T44" fmla="*/ 596 w 632"/>
                <a:gd name="T45" fmla="*/ 244 h 624"/>
                <a:gd name="T46" fmla="*/ 632 w 632"/>
                <a:gd name="T47" fmla="*/ 238 h 624"/>
                <a:gd name="T48" fmla="*/ 632 w 632"/>
                <a:gd name="T49" fmla="*/ 238 h 624"/>
                <a:gd name="T50" fmla="*/ 632 w 632"/>
                <a:gd name="T51" fmla="*/ 0 h 624"/>
                <a:gd name="T52" fmla="*/ 632 w 632"/>
                <a:gd name="T53" fmla="*/ 0 h 624"/>
                <a:gd name="T54" fmla="*/ 604 w 632"/>
                <a:gd name="T55" fmla="*/ 0 h 624"/>
                <a:gd name="T56" fmla="*/ 572 w 632"/>
                <a:gd name="T57" fmla="*/ 2 h 624"/>
                <a:gd name="T58" fmla="*/ 532 w 632"/>
                <a:gd name="T59" fmla="*/ 6 h 624"/>
                <a:gd name="T60" fmla="*/ 484 w 632"/>
                <a:gd name="T61" fmla="*/ 14 h 624"/>
                <a:gd name="T62" fmla="*/ 430 w 632"/>
                <a:gd name="T63" fmla="*/ 26 h 624"/>
                <a:gd name="T64" fmla="*/ 402 w 632"/>
                <a:gd name="T65" fmla="*/ 34 h 624"/>
                <a:gd name="T66" fmla="*/ 372 w 632"/>
                <a:gd name="T67" fmla="*/ 44 h 624"/>
                <a:gd name="T68" fmla="*/ 344 w 632"/>
                <a:gd name="T69" fmla="*/ 56 h 624"/>
                <a:gd name="T70" fmla="*/ 314 w 632"/>
                <a:gd name="T71" fmla="*/ 68 h 624"/>
                <a:gd name="T72" fmla="*/ 284 w 632"/>
                <a:gd name="T73" fmla="*/ 84 h 624"/>
                <a:gd name="T74" fmla="*/ 254 w 632"/>
                <a:gd name="T75" fmla="*/ 100 h 624"/>
                <a:gd name="T76" fmla="*/ 226 w 632"/>
                <a:gd name="T77" fmla="*/ 120 h 624"/>
                <a:gd name="T78" fmla="*/ 198 w 632"/>
                <a:gd name="T79" fmla="*/ 142 h 624"/>
                <a:gd name="T80" fmla="*/ 170 w 632"/>
                <a:gd name="T81" fmla="*/ 166 h 624"/>
                <a:gd name="T82" fmla="*/ 144 w 632"/>
                <a:gd name="T83" fmla="*/ 192 h 624"/>
                <a:gd name="T84" fmla="*/ 120 w 632"/>
                <a:gd name="T85" fmla="*/ 220 h 624"/>
                <a:gd name="T86" fmla="*/ 96 w 632"/>
                <a:gd name="T87" fmla="*/ 252 h 624"/>
                <a:gd name="T88" fmla="*/ 74 w 632"/>
                <a:gd name="T89" fmla="*/ 288 h 624"/>
                <a:gd name="T90" fmla="*/ 56 w 632"/>
                <a:gd name="T91" fmla="*/ 326 h 624"/>
                <a:gd name="T92" fmla="*/ 40 w 632"/>
                <a:gd name="T93" fmla="*/ 366 h 624"/>
                <a:gd name="T94" fmla="*/ 26 w 632"/>
                <a:gd name="T95" fmla="*/ 412 h 624"/>
                <a:gd name="T96" fmla="*/ 14 w 632"/>
                <a:gd name="T97" fmla="*/ 458 h 624"/>
                <a:gd name="T98" fmla="*/ 6 w 632"/>
                <a:gd name="T99" fmla="*/ 510 h 624"/>
                <a:gd name="T100" fmla="*/ 0 w 632"/>
                <a:gd name="T101" fmla="*/ 566 h 624"/>
                <a:gd name="T102" fmla="*/ 0 w 632"/>
                <a:gd name="T103" fmla="*/ 624 h 624"/>
                <a:gd name="T104" fmla="*/ 0 w 632"/>
                <a:gd name="T105" fmla="*/ 624 h 6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32" h="624">
                  <a:moveTo>
                    <a:pt x="0" y="624"/>
                  </a:moveTo>
                  <a:lnTo>
                    <a:pt x="248" y="624"/>
                  </a:lnTo>
                  <a:lnTo>
                    <a:pt x="248" y="624"/>
                  </a:lnTo>
                  <a:lnTo>
                    <a:pt x="248" y="610"/>
                  </a:lnTo>
                  <a:lnTo>
                    <a:pt x="250" y="594"/>
                  </a:lnTo>
                  <a:lnTo>
                    <a:pt x="254" y="572"/>
                  </a:lnTo>
                  <a:lnTo>
                    <a:pt x="258" y="548"/>
                  </a:lnTo>
                  <a:lnTo>
                    <a:pt x="268" y="518"/>
                  </a:lnTo>
                  <a:lnTo>
                    <a:pt x="280" y="488"/>
                  </a:lnTo>
                  <a:lnTo>
                    <a:pt x="296" y="454"/>
                  </a:lnTo>
                  <a:lnTo>
                    <a:pt x="316" y="420"/>
                  </a:lnTo>
                  <a:lnTo>
                    <a:pt x="340" y="388"/>
                  </a:lnTo>
                  <a:lnTo>
                    <a:pt x="356" y="370"/>
                  </a:lnTo>
                  <a:lnTo>
                    <a:pt x="372" y="354"/>
                  </a:lnTo>
                  <a:lnTo>
                    <a:pt x="390" y="340"/>
                  </a:lnTo>
                  <a:lnTo>
                    <a:pt x="410" y="324"/>
                  </a:lnTo>
                  <a:lnTo>
                    <a:pt x="430" y="310"/>
                  </a:lnTo>
                  <a:lnTo>
                    <a:pt x="454" y="296"/>
                  </a:lnTo>
                  <a:lnTo>
                    <a:pt x="478" y="284"/>
                  </a:lnTo>
                  <a:lnTo>
                    <a:pt x="504" y="272"/>
                  </a:lnTo>
                  <a:lnTo>
                    <a:pt x="532" y="262"/>
                  </a:lnTo>
                  <a:lnTo>
                    <a:pt x="564" y="252"/>
                  </a:lnTo>
                  <a:lnTo>
                    <a:pt x="596" y="244"/>
                  </a:lnTo>
                  <a:lnTo>
                    <a:pt x="632" y="238"/>
                  </a:lnTo>
                  <a:lnTo>
                    <a:pt x="632" y="238"/>
                  </a:lnTo>
                  <a:lnTo>
                    <a:pt x="632" y="0"/>
                  </a:lnTo>
                  <a:lnTo>
                    <a:pt x="632" y="0"/>
                  </a:lnTo>
                  <a:lnTo>
                    <a:pt x="604" y="0"/>
                  </a:lnTo>
                  <a:lnTo>
                    <a:pt x="572" y="2"/>
                  </a:lnTo>
                  <a:lnTo>
                    <a:pt x="532" y="6"/>
                  </a:lnTo>
                  <a:lnTo>
                    <a:pt x="484" y="14"/>
                  </a:lnTo>
                  <a:lnTo>
                    <a:pt x="430" y="26"/>
                  </a:lnTo>
                  <a:lnTo>
                    <a:pt x="402" y="34"/>
                  </a:lnTo>
                  <a:lnTo>
                    <a:pt x="372" y="44"/>
                  </a:lnTo>
                  <a:lnTo>
                    <a:pt x="344" y="56"/>
                  </a:lnTo>
                  <a:lnTo>
                    <a:pt x="314" y="68"/>
                  </a:lnTo>
                  <a:lnTo>
                    <a:pt x="284" y="84"/>
                  </a:lnTo>
                  <a:lnTo>
                    <a:pt x="254" y="100"/>
                  </a:lnTo>
                  <a:lnTo>
                    <a:pt x="226" y="120"/>
                  </a:lnTo>
                  <a:lnTo>
                    <a:pt x="198" y="142"/>
                  </a:lnTo>
                  <a:lnTo>
                    <a:pt x="170" y="166"/>
                  </a:lnTo>
                  <a:lnTo>
                    <a:pt x="144" y="192"/>
                  </a:lnTo>
                  <a:lnTo>
                    <a:pt x="120" y="220"/>
                  </a:lnTo>
                  <a:lnTo>
                    <a:pt x="96" y="252"/>
                  </a:lnTo>
                  <a:lnTo>
                    <a:pt x="74" y="288"/>
                  </a:lnTo>
                  <a:lnTo>
                    <a:pt x="56" y="326"/>
                  </a:lnTo>
                  <a:lnTo>
                    <a:pt x="40" y="366"/>
                  </a:lnTo>
                  <a:lnTo>
                    <a:pt x="26" y="412"/>
                  </a:lnTo>
                  <a:lnTo>
                    <a:pt x="14" y="458"/>
                  </a:lnTo>
                  <a:lnTo>
                    <a:pt x="6" y="510"/>
                  </a:lnTo>
                  <a:lnTo>
                    <a:pt x="0" y="566"/>
                  </a:lnTo>
                  <a:lnTo>
                    <a:pt x="0" y="624"/>
                  </a:lnTo>
                  <a:lnTo>
                    <a:pt x="0" y="624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36" name="Freeform 10">
              <a:extLst>
                <a:ext uri="{FF2B5EF4-FFF2-40B4-BE49-F238E27FC236}">
                  <a16:creationId xmlns:a16="http://schemas.microsoft.com/office/drawing/2014/main" id="{AB0F4F8C-B1B7-44E5-BB3C-D8477806E390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12358" y="5280354"/>
              <a:ext cx="984208" cy="976131"/>
            </a:xfrm>
            <a:custGeom>
              <a:avLst/>
              <a:gdLst>
                <a:gd name="T0" fmla="*/ 0 w 624"/>
                <a:gd name="T1" fmla="*/ 0 h 620"/>
                <a:gd name="T2" fmla="*/ 0 w 624"/>
                <a:gd name="T3" fmla="*/ 228 h 620"/>
                <a:gd name="T4" fmla="*/ 0 w 624"/>
                <a:gd name="T5" fmla="*/ 228 h 620"/>
                <a:gd name="T6" fmla="*/ 16 w 624"/>
                <a:gd name="T7" fmla="*/ 230 h 620"/>
                <a:gd name="T8" fmla="*/ 60 w 624"/>
                <a:gd name="T9" fmla="*/ 242 h 620"/>
                <a:gd name="T10" fmla="*/ 90 w 624"/>
                <a:gd name="T11" fmla="*/ 250 h 620"/>
                <a:gd name="T12" fmla="*/ 122 w 624"/>
                <a:gd name="T13" fmla="*/ 262 h 620"/>
                <a:gd name="T14" fmla="*/ 156 w 624"/>
                <a:gd name="T15" fmla="*/ 278 h 620"/>
                <a:gd name="T16" fmla="*/ 192 w 624"/>
                <a:gd name="T17" fmla="*/ 298 h 620"/>
                <a:gd name="T18" fmla="*/ 228 w 624"/>
                <a:gd name="T19" fmla="*/ 320 h 620"/>
                <a:gd name="T20" fmla="*/ 264 w 624"/>
                <a:gd name="T21" fmla="*/ 348 h 620"/>
                <a:gd name="T22" fmla="*/ 280 w 624"/>
                <a:gd name="T23" fmla="*/ 364 h 620"/>
                <a:gd name="T24" fmla="*/ 296 w 624"/>
                <a:gd name="T25" fmla="*/ 380 h 620"/>
                <a:gd name="T26" fmla="*/ 312 w 624"/>
                <a:gd name="T27" fmla="*/ 398 h 620"/>
                <a:gd name="T28" fmla="*/ 326 w 624"/>
                <a:gd name="T29" fmla="*/ 416 h 620"/>
                <a:gd name="T30" fmla="*/ 338 w 624"/>
                <a:gd name="T31" fmla="*/ 438 h 620"/>
                <a:gd name="T32" fmla="*/ 350 w 624"/>
                <a:gd name="T33" fmla="*/ 458 h 620"/>
                <a:gd name="T34" fmla="*/ 360 w 624"/>
                <a:gd name="T35" fmla="*/ 482 h 620"/>
                <a:gd name="T36" fmla="*/ 368 w 624"/>
                <a:gd name="T37" fmla="*/ 506 h 620"/>
                <a:gd name="T38" fmla="*/ 376 w 624"/>
                <a:gd name="T39" fmla="*/ 532 h 620"/>
                <a:gd name="T40" fmla="*/ 380 w 624"/>
                <a:gd name="T41" fmla="*/ 560 h 620"/>
                <a:gd name="T42" fmla="*/ 384 w 624"/>
                <a:gd name="T43" fmla="*/ 590 h 620"/>
                <a:gd name="T44" fmla="*/ 384 w 624"/>
                <a:gd name="T45" fmla="*/ 620 h 620"/>
                <a:gd name="T46" fmla="*/ 384 w 624"/>
                <a:gd name="T47" fmla="*/ 620 h 620"/>
                <a:gd name="T48" fmla="*/ 624 w 624"/>
                <a:gd name="T49" fmla="*/ 620 h 620"/>
                <a:gd name="T50" fmla="*/ 624 w 624"/>
                <a:gd name="T51" fmla="*/ 620 h 620"/>
                <a:gd name="T52" fmla="*/ 624 w 624"/>
                <a:gd name="T53" fmla="*/ 592 h 620"/>
                <a:gd name="T54" fmla="*/ 622 w 624"/>
                <a:gd name="T55" fmla="*/ 560 h 620"/>
                <a:gd name="T56" fmla="*/ 618 w 624"/>
                <a:gd name="T57" fmla="*/ 520 h 620"/>
                <a:gd name="T58" fmla="*/ 610 w 624"/>
                <a:gd name="T59" fmla="*/ 470 h 620"/>
                <a:gd name="T60" fmla="*/ 596 w 624"/>
                <a:gd name="T61" fmla="*/ 416 h 620"/>
                <a:gd name="T62" fmla="*/ 588 w 624"/>
                <a:gd name="T63" fmla="*/ 388 h 620"/>
                <a:gd name="T64" fmla="*/ 578 w 624"/>
                <a:gd name="T65" fmla="*/ 360 h 620"/>
                <a:gd name="T66" fmla="*/ 568 w 624"/>
                <a:gd name="T67" fmla="*/ 330 h 620"/>
                <a:gd name="T68" fmla="*/ 554 w 624"/>
                <a:gd name="T69" fmla="*/ 300 h 620"/>
                <a:gd name="T70" fmla="*/ 538 w 624"/>
                <a:gd name="T71" fmla="*/ 270 h 620"/>
                <a:gd name="T72" fmla="*/ 522 w 624"/>
                <a:gd name="T73" fmla="*/ 240 h 620"/>
                <a:gd name="T74" fmla="*/ 502 w 624"/>
                <a:gd name="T75" fmla="*/ 212 h 620"/>
                <a:gd name="T76" fmla="*/ 480 w 624"/>
                <a:gd name="T77" fmla="*/ 184 h 620"/>
                <a:gd name="T78" fmla="*/ 458 w 624"/>
                <a:gd name="T79" fmla="*/ 158 h 620"/>
                <a:gd name="T80" fmla="*/ 430 w 624"/>
                <a:gd name="T81" fmla="*/ 132 h 620"/>
                <a:gd name="T82" fmla="*/ 402 w 624"/>
                <a:gd name="T83" fmla="*/ 108 h 620"/>
                <a:gd name="T84" fmla="*/ 370 w 624"/>
                <a:gd name="T85" fmla="*/ 86 h 620"/>
                <a:gd name="T86" fmla="*/ 334 w 624"/>
                <a:gd name="T87" fmla="*/ 66 h 620"/>
                <a:gd name="T88" fmla="*/ 298 w 624"/>
                <a:gd name="T89" fmla="*/ 48 h 620"/>
                <a:gd name="T90" fmla="*/ 256 w 624"/>
                <a:gd name="T91" fmla="*/ 32 h 620"/>
                <a:gd name="T92" fmla="*/ 212 w 624"/>
                <a:gd name="T93" fmla="*/ 20 h 620"/>
                <a:gd name="T94" fmla="*/ 164 w 624"/>
                <a:gd name="T95" fmla="*/ 10 h 620"/>
                <a:gd name="T96" fmla="*/ 114 w 624"/>
                <a:gd name="T97" fmla="*/ 4 h 620"/>
                <a:gd name="T98" fmla="*/ 58 w 624"/>
                <a:gd name="T99" fmla="*/ 0 h 620"/>
                <a:gd name="T100" fmla="*/ 0 w 624"/>
                <a:gd name="T101" fmla="*/ 0 h 620"/>
                <a:gd name="T102" fmla="*/ 0 w 624"/>
                <a:gd name="T103" fmla="*/ 0 h 6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4" h="620">
                  <a:moveTo>
                    <a:pt x="0" y="0"/>
                  </a:moveTo>
                  <a:lnTo>
                    <a:pt x="0" y="228"/>
                  </a:lnTo>
                  <a:lnTo>
                    <a:pt x="0" y="228"/>
                  </a:lnTo>
                  <a:lnTo>
                    <a:pt x="16" y="230"/>
                  </a:lnTo>
                  <a:lnTo>
                    <a:pt x="60" y="242"/>
                  </a:lnTo>
                  <a:lnTo>
                    <a:pt x="90" y="250"/>
                  </a:lnTo>
                  <a:lnTo>
                    <a:pt x="122" y="262"/>
                  </a:lnTo>
                  <a:lnTo>
                    <a:pt x="156" y="278"/>
                  </a:lnTo>
                  <a:lnTo>
                    <a:pt x="192" y="298"/>
                  </a:lnTo>
                  <a:lnTo>
                    <a:pt x="228" y="320"/>
                  </a:lnTo>
                  <a:lnTo>
                    <a:pt x="264" y="348"/>
                  </a:lnTo>
                  <a:lnTo>
                    <a:pt x="280" y="364"/>
                  </a:lnTo>
                  <a:lnTo>
                    <a:pt x="296" y="380"/>
                  </a:lnTo>
                  <a:lnTo>
                    <a:pt x="312" y="398"/>
                  </a:lnTo>
                  <a:lnTo>
                    <a:pt x="326" y="416"/>
                  </a:lnTo>
                  <a:lnTo>
                    <a:pt x="338" y="438"/>
                  </a:lnTo>
                  <a:lnTo>
                    <a:pt x="350" y="458"/>
                  </a:lnTo>
                  <a:lnTo>
                    <a:pt x="360" y="482"/>
                  </a:lnTo>
                  <a:lnTo>
                    <a:pt x="368" y="506"/>
                  </a:lnTo>
                  <a:lnTo>
                    <a:pt x="376" y="532"/>
                  </a:lnTo>
                  <a:lnTo>
                    <a:pt x="380" y="560"/>
                  </a:lnTo>
                  <a:lnTo>
                    <a:pt x="384" y="590"/>
                  </a:lnTo>
                  <a:lnTo>
                    <a:pt x="384" y="620"/>
                  </a:lnTo>
                  <a:lnTo>
                    <a:pt x="384" y="620"/>
                  </a:lnTo>
                  <a:lnTo>
                    <a:pt x="624" y="620"/>
                  </a:lnTo>
                  <a:lnTo>
                    <a:pt x="624" y="620"/>
                  </a:lnTo>
                  <a:lnTo>
                    <a:pt x="624" y="592"/>
                  </a:lnTo>
                  <a:lnTo>
                    <a:pt x="622" y="560"/>
                  </a:lnTo>
                  <a:lnTo>
                    <a:pt x="618" y="520"/>
                  </a:lnTo>
                  <a:lnTo>
                    <a:pt x="610" y="470"/>
                  </a:lnTo>
                  <a:lnTo>
                    <a:pt x="596" y="416"/>
                  </a:lnTo>
                  <a:lnTo>
                    <a:pt x="588" y="388"/>
                  </a:lnTo>
                  <a:lnTo>
                    <a:pt x="578" y="360"/>
                  </a:lnTo>
                  <a:lnTo>
                    <a:pt x="568" y="330"/>
                  </a:lnTo>
                  <a:lnTo>
                    <a:pt x="554" y="300"/>
                  </a:lnTo>
                  <a:lnTo>
                    <a:pt x="538" y="270"/>
                  </a:lnTo>
                  <a:lnTo>
                    <a:pt x="522" y="240"/>
                  </a:lnTo>
                  <a:lnTo>
                    <a:pt x="502" y="212"/>
                  </a:lnTo>
                  <a:lnTo>
                    <a:pt x="480" y="184"/>
                  </a:lnTo>
                  <a:lnTo>
                    <a:pt x="458" y="158"/>
                  </a:lnTo>
                  <a:lnTo>
                    <a:pt x="430" y="132"/>
                  </a:lnTo>
                  <a:lnTo>
                    <a:pt x="402" y="108"/>
                  </a:lnTo>
                  <a:lnTo>
                    <a:pt x="370" y="86"/>
                  </a:lnTo>
                  <a:lnTo>
                    <a:pt x="334" y="66"/>
                  </a:lnTo>
                  <a:lnTo>
                    <a:pt x="298" y="48"/>
                  </a:lnTo>
                  <a:lnTo>
                    <a:pt x="256" y="32"/>
                  </a:lnTo>
                  <a:lnTo>
                    <a:pt x="212" y="20"/>
                  </a:lnTo>
                  <a:lnTo>
                    <a:pt x="164" y="10"/>
                  </a:lnTo>
                  <a:lnTo>
                    <a:pt x="114" y="4"/>
                  </a:lnTo>
                  <a:lnTo>
                    <a:pt x="58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37" name="Freeform 9">
              <a:extLst>
                <a:ext uri="{FF2B5EF4-FFF2-40B4-BE49-F238E27FC236}">
                  <a16:creationId xmlns:a16="http://schemas.microsoft.com/office/drawing/2014/main" id="{20598B43-77DB-43DE-B360-84DD6FEB1EA7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806099" y="6348543"/>
              <a:ext cx="990558" cy="988828"/>
            </a:xfrm>
            <a:custGeom>
              <a:avLst/>
              <a:gdLst>
                <a:gd name="T0" fmla="*/ 628 w 628"/>
                <a:gd name="T1" fmla="*/ 628 h 628"/>
                <a:gd name="T2" fmla="*/ 628 w 628"/>
                <a:gd name="T3" fmla="*/ 384 h 628"/>
                <a:gd name="T4" fmla="*/ 628 w 628"/>
                <a:gd name="T5" fmla="*/ 384 h 628"/>
                <a:gd name="T6" fmla="*/ 614 w 628"/>
                <a:gd name="T7" fmla="*/ 382 h 628"/>
                <a:gd name="T8" fmla="*/ 576 w 628"/>
                <a:gd name="T9" fmla="*/ 374 h 628"/>
                <a:gd name="T10" fmla="*/ 550 w 628"/>
                <a:gd name="T11" fmla="*/ 366 h 628"/>
                <a:gd name="T12" fmla="*/ 522 w 628"/>
                <a:gd name="T13" fmla="*/ 358 h 628"/>
                <a:gd name="T14" fmla="*/ 490 w 628"/>
                <a:gd name="T15" fmla="*/ 344 h 628"/>
                <a:gd name="T16" fmla="*/ 458 w 628"/>
                <a:gd name="T17" fmla="*/ 326 h 628"/>
                <a:gd name="T18" fmla="*/ 426 w 628"/>
                <a:gd name="T19" fmla="*/ 306 h 628"/>
                <a:gd name="T20" fmla="*/ 392 w 628"/>
                <a:gd name="T21" fmla="*/ 280 h 628"/>
                <a:gd name="T22" fmla="*/ 376 w 628"/>
                <a:gd name="T23" fmla="*/ 264 h 628"/>
                <a:gd name="T24" fmla="*/ 362 w 628"/>
                <a:gd name="T25" fmla="*/ 248 h 628"/>
                <a:gd name="T26" fmla="*/ 346 w 628"/>
                <a:gd name="T27" fmla="*/ 232 h 628"/>
                <a:gd name="T28" fmla="*/ 332 w 628"/>
                <a:gd name="T29" fmla="*/ 212 h 628"/>
                <a:gd name="T30" fmla="*/ 318 w 628"/>
                <a:gd name="T31" fmla="*/ 192 h 628"/>
                <a:gd name="T32" fmla="*/ 306 w 628"/>
                <a:gd name="T33" fmla="*/ 170 h 628"/>
                <a:gd name="T34" fmla="*/ 294 w 628"/>
                <a:gd name="T35" fmla="*/ 146 h 628"/>
                <a:gd name="T36" fmla="*/ 284 w 628"/>
                <a:gd name="T37" fmla="*/ 120 h 628"/>
                <a:gd name="T38" fmla="*/ 276 w 628"/>
                <a:gd name="T39" fmla="*/ 92 h 628"/>
                <a:gd name="T40" fmla="*/ 268 w 628"/>
                <a:gd name="T41" fmla="*/ 64 h 628"/>
                <a:gd name="T42" fmla="*/ 262 w 628"/>
                <a:gd name="T43" fmla="*/ 32 h 628"/>
                <a:gd name="T44" fmla="*/ 258 w 628"/>
                <a:gd name="T45" fmla="*/ 0 h 628"/>
                <a:gd name="T46" fmla="*/ 258 w 628"/>
                <a:gd name="T47" fmla="*/ 0 h 628"/>
                <a:gd name="T48" fmla="*/ 2 w 628"/>
                <a:gd name="T49" fmla="*/ 0 h 628"/>
                <a:gd name="T50" fmla="*/ 2 w 628"/>
                <a:gd name="T51" fmla="*/ 0 h 628"/>
                <a:gd name="T52" fmla="*/ 0 w 628"/>
                <a:gd name="T53" fmla="*/ 26 h 628"/>
                <a:gd name="T54" fmla="*/ 2 w 628"/>
                <a:gd name="T55" fmla="*/ 58 h 628"/>
                <a:gd name="T56" fmla="*/ 4 w 628"/>
                <a:gd name="T57" fmla="*/ 98 h 628"/>
                <a:gd name="T58" fmla="*/ 12 w 628"/>
                <a:gd name="T59" fmla="*/ 146 h 628"/>
                <a:gd name="T60" fmla="*/ 22 w 628"/>
                <a:gd name="T61" fmla="*/ 198 h 628"/>
                <a:gd name="T62" fmla="*/ 30 w 628"/>
                <a:gd name="T63" fmla="*/ 226 h 628"/>
                <a:gd name="T64" fmla="*/ 38 w 628"/>
                <a:gd name="T65" fmla="*/ 254 h 628"/>
                <a:gd name="T66" fmla="*/ 50 w 628"/>
                <a:gd name="T67" fmla="*/ 284 h 628"/>
                <a:gd name="T68" fmla="*/ 62 w 628"/>
                <a:gd name="T69" fmla="*/ 314 h 628"/>
                <a:gd name="T70" fmla="*/ 76 w 628"/>
                <a:gd name="T71" fmla="*/ 342 h 628"/>
                <a:gd name="T72" fmla="*/ 94 w 628"/>
                <a:gd name="T73" fmla="*/ 372 h 628"/>
                <a:gd name="T74" fmla="*/ 112 w 628"/>
                <a:gd name="T75" fmla="*/ 400 h 628"/>
                <a:gd name="T76" fmla="*/ 134 w 628"/>
                <a:gd name="T77" fmla="*/ 428 h 628"/>
                <a:gd name="T78" fmla="*/ 158 w 628"/>
                <a:gd name="T79" fmla="*/ 456 h 628"/>
                <a:gd name="T80" fmla="*/ 184 w 628"/>
                <a:gd name="T81" fmla="*/ 482 h 628"/>
                <a:gd name="T82" fmla="*/ 214 w 628"/>
                <a:gd name="T83" fmla="*/ 506 h 628"/>
                <a:gd name="T84" fmla="*/ 246 w 628"/>
                <a:gd name="T85" fmla="*/ 530 h 628"/>
                <a:gd name="T86" fmla="*/ 282 w 628"/>
                <a:gd name="T87" fmla="*/ 550 h 628"/>
                <a:gd name="T88" fmla="*/ 320 w 628"/>
                <a:gd name="T89" fmla="*/ 570 h 628"/>
                <a:gd name="T90" fmla="*/ 362 w 628"/>
                <a:gd name="T91" fmla="*/ 586 h 628"/>
                <a:gd name="T92" fmla="*/ 408 w 628"/>
                <a:gd name="T93" fmla="*/ 600 h 628"/>
                <a:gd name="T94" fmla="*/ 458 w 628"/>
                <a:gd name="T95" fmla="*/ 612 h 628"/>
                <a:gd name="T96" fmla="*/ 510 w 628"/>
                <a:gd name="T97" fmla="*/ 622 h 628"/>
                <a:gd name="T98" fmla="*/ 568 w 628"/>
                <a:gd name="T99" fmla="*/ 626 h 628"/>
                <a:gd name="T100" fmla="*/ 628 w 628"/>
                <a:gd name="T101" fmla="*/ 628 h 628"/>
                <a:gd name="T102" fmla="*/ 628 w 628"/>
                <a:gd name="T103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28" h="628">
                  <a:moveTo>
                    <a:pt x="628" y="628"/>
                  </a:moveTo>
                  <a:lnTo>
                    <a:pt x="628" y="384"/>
                  </a:lnTo>
                  <a:lnTo>
                    <a:pt x="628" y="384"/>
                  </a:lnTo>
                  <a:lnTo>
                    <a:pt x="614" y="382"/>
                  </a:lnTo>
                  <a:lnTo>
                    <a:pt x="576" y="374"/>
                  </a:lnTo>
                  <a:lnTo>
                    <a:pt x="550" y="366"/>
                  </a:lnTo>
                  <a:lnTo>
                    <a:pt x="522" y="358"/>
                  </a:lnTo>
                  <a:lnTo>
                    <a:pt x="490" y="344"/>
                  </a:lnTo>
                  <a:lnTo>
                    <a:pt x="458" y="326"/>
                  </a:lnTo>
                  <a:lnTo>
                    <a:pt x="426" y="306"/>
                  </a:lnTo>
                  <a:lnTo>
                    <a:pt x="392" y="280"/>
                  </a:lnTo>
                  <a:lnTo>
                    <a:pt x="376" y="264"/>
                  </a:lnTo>
                  <a:lnTo>
                    <a:pt x="362" y="248"/>
                  </a:lnTo>
                  <a:lnTo>
                    <a:pt x="346" y="232"/>
                  </a:lnTo>
                  <a:lnTo>
                    <a:pt x="332" y="212"/>
                  </a:lnTo>
                  <a:lnTo>
                    <a:pt x="318" y="192"/>
                  </a:lnTo>
                  <a:lnTo>
                    <a:pt x="306" y="170"/>
                  </a:lnTo>
                  <a:lnTo>
                    <a:pt x="294" y="146"/>
                  </a:lnTo>
                  <a:lnTo>
                    <a:pt x="284" y="120"/>
                  </a:lnTo>
                  <a:lnTo>
                    <a:pt x="276" y="92"/>
                  </a:lnTo>
                  <a:lnTo>
                    <a:pt x="268" y="64"/>
                  </a:lnTo>
                  <a:lnTo>
                    <a:pt x="262" y="32"/>
                  </a:lnTo>
                  <a:lnTo>
                    <a:pt x="258" y="0"/>
                  </a:lnTo>
                  <a:lnTo>
                    <a:pt x="258" y="0"/>
                  </a:lnTo>
                  <a:lnTo>
                    <a:pt x="2" y="0"/>
                  </a:lnTo>
                  <a:lnTo>
                    <a:pt x="2" y="0"/>
                  </a:lnTo>
                  <a:lnTo>
                    <a:pt x="0" y="26"/>
                  </a:lnTo>
                  <a:lnTo>
                    <a:pt x="2" y="58"/>
                  </a:lnTo>
                  <a:lnTo>
                    <a:pt x="4" y="98"/>
                  </a:lnTo>
                  <a:lnTo>
                    <a:pt x="12" y="146"/>
                  </a:lnTo>
                  <a:lnTo>
                    <a:pt x="22" y="198"/>
                  </a:lnTo>
                  <a:lnTo>
                    <a:pt x="30" y="226"/>
                  </a:lnTo>
                  <a:lnTo>
                    <a:pt x="38" y="254"/>
                  </a:lnTo>
                  <a:lnTo>
                    <a:pt x="50" y="284"/>
                  </a:lnTo>
                  <a:lnTo>
                    <a:pt x="62" y="314"/>
                  </a:lnTo>
                  <a:lnTo>
                    <a:pt x="76" y="342"/>
                  </a:lnTo>
                  <a:lnTo>
                    <a:pt x="94" y="372"/>
                  </a:lnTo>
                  <a:lnTo>
                    <a:pt x="112" y="400"/>
                  </a:lnTo>
                  <a:lnTo>
                    <a:pt x="134" y="428"/>
                  </a:lnTo>
                  <a:lnTo>
                    <a:pt x="158" y="456"/>
                  </a:lnTo>
                  <a:lnTo>
                    <a:pt x="184" y="482"/>
                  </a:lnTo>
                  <a:lnTo>
                    <a:pt x="214" y="506"/>
                  </a:lnTo>
                  <a:lnTo>
                    <a:pt x="246" y="530"/>
                  </a:lnTo>
                  <a:lnTo>
                    <a:pt x="282" y="550"/>
                  </a:lnTo>
                  <a:lnTo>
                    <a:pt x="320" y="570"/>
                  </a:lnTo>
                  <a:lnTo>
                    <a:pt x="362" y="586"/>
                  </a:lnTo>
                  <a:lnTo>
                    <a:pt x="408" y="600"/>
                  </a:lnTo>
                  <a:lnTo>
                    <a:pt x="458" y="612"/>
                  </a:lnTo>
                  <a:lnTo>
                    <a:pt x="510" y="622"/>
                  </a:lnTo>
                  <a:lnTo>
                    <a:pt x="568" y="626"/>
                  </a:lnTo>
                  <a:lnTo>
                    <a:pt x="628" y="628"/>
                  </a:lnTo>
                  <a:lnTo>
                    <a:pt x="628" y="628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38" name="Freeform 10">
              <a:extLst>
                <a:ext uri="{FF2B5EF4-FFF2-40B4-BE49-F238E27FC236}">
                  <a16:creationId xmlns:a16="http://schemas.microsoft.com/office/drawing/2014/main" id="{0B43808E-6CC9-4DB5-A4F5-00A2995AEC0E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8717121" y="6359653"/>
              <a:ext cx="984208" cy="1003113"/>
            </a:xfrm>
            <a:custGeom>
              <a:avLst/>
              <a:gdLst>
                <a:gd name="T0" fmla="*/ 624 w 624"/>
                <a:gd name="T1" fmla="*/ 0 h 636"/>
                <a:gd name="T2" fmla="*/ 382 w 624"/>
                <a:gd name="T3" fmla="*/ 0 h 636"/>
                <a:gd name="T4" fmla="*/ 382 w 624"/>
                <a:gd name="T5" fmla="*/ 0 h 636"/>
                <a:gd name="T6" fmla="*/ 382 w 624"/>
                <a:gd name="T7" fmla="*/ 16 h 636"/>
                <a:gd name="T8" fmla="*/ 376 w 624"/>
                <a:gd name="T9" fmla="*/ 54 h 636"/>
                <a:gd name="T10" fmla="*/ 370 w 624"/>
                <a:gd name="T11" fmla="*/ 82 h 636"/>
                <a:gd name="T12" fmla="*/ 362 w 624"/>
                <a:gd name="T13" fmla="*/ 112 h 636"/>
                <a:gd name="T14" fmla="*/ 350 w 624"/>
                <a:gd name="T15" fmla="*/ 144 h 636"/>
                <a:gd name="T16" fmla="*/ 334 w 624"/>
                <a:gd name="T17" fmla="*/ 178 h 636"/>
                <a:gd name="T18" fmla="*/ 314 w 624"/>
                <a:gd name="T19" fmla="*/ 212 h 636"/>
                <a:gd name="T20" fmla="*/ 302 w 624"/>
                <a:gd name="T21" fmla="*/ 230 h 636"/>
                <a:gd name="T22" fmla="*/ 288 w 624"/>
                <a:gd name="T23" fmla="*/ 246 h 636"/>
                <a:gd name="T24" fmla="*/ 272 w 624"/>
                <a:gd name="T25" fmla="*/ 262 h 636"/>
                <a:gd name="T26" fmla="*/ 256 w 624"/>
                <a:gd name="T27" fmla="*/ 280 h 636"/>
                <a:gd name="T28" fmla="*/ 238 w 624"/>
                <a:gd name="T29" fmla="*/ 294 h 636"/>
                <a:gd name="T30" fmla="*/ 220 w 624"/>
                <a:gd name="T31" fmla="*/ 310 h 636"/>
                <a:gd name="T32" fmla="*/ 198 w 624"/>
                <a:gd name="T33" fmla="*/ 324 h 636"/>
                <a:gd name="T34" fmla="*/ 176 w 624"/>
                <a:gd name="T35" fmla="*/ 338 h 636"/>
                <a:gd name="T36" fmla="*/ 152 w 624"/>
                <a:gd name="T37" fmla="*/ 350 h 636"/>
                <a:gd name="T38" fmla="*/ 124 w 624"/>
                <a:gd name="T39" fmla="*/ 360 h 636"/>
                <a:gd name="T40" fmla="*/ 96 w 624"/>
                <a:gd name="T41" fmla="*/ 370 h 636"/>
                <a:gd name="T42" fmla="*/ 66 w 624"/>
                <a:gd name="T43" fmla="*/ 380 h 636"/>
                <a:gd name="T44" fmla="*/ 34 w 624"/>
                <a:gd name="T45" fmla="*/ 386 h 636"/>
                <a:gd name="T46" fmla="*/ 0 w 624"/>
                <a:gd name="T47" fmla="*/ 392 h 636"/>
                <a:gd name="T48" fmla="*/ 0 w 624"/>
                <a:gd name="T49" fmla="*/ 392 h 636"/>
                <a:gd name="T50" fmla="*/ 0 w 624"/>
                <a:gd name="T51" fmla="*/ 636 h 636"/>
                <a:gd name="T52" fmla="*/ 0 w 624"/>
                <a:gd name="T53" fmla="*/ 636 h 636"/>
                <a:gd name="T54" fmla="*/ 26 w 624"/>
                <a:gd name="T55" fmla="*/ 636 h 636"/>
                <a:gd name="T56" fmla="*/ 56 w 624"/>
                <a:gd name="T57" fmla="*/ 634 h 636"/>
                <a:gd name="T58" fmla="*/ 94 w 624"/>
                <a:gd name="T59" fmla="*/ 628 h 636"/>
                <a:gd name="T60" fmla="*/ 140 w 624"/>
                <a:gd name="T61" fmla="*/ 620 h 636"/>
                <a:gd name="T62" fmla="*/ 192 w 624"/>
                <a:gd name="T63" fmla="*/ 608 h 636"/>
                <a:gd name="T64" fmla="*/ 220 w 624"/>
                <a:gd name="T65" fmla="*/ 600 h 636"/>
                <a:gd name="T66" fmla="*/ 248 w 624"/>
                <a:gd name="T67" fmla="*/ 590 h 636"/>
                <a:gd name="T68" fmla="*/ 276 w 624"/>
                <a:gd name="T69" fmla="*/ 578 h 636"/>
                <a:gd name="T70" fmla="*/ 306 w 624"/>
                <a:gd name="T71" fmla="*/ 564 h 636"/>
                <a:gd name="T72" fmla="*/ 334 w 624"/>
                <a:gd name="T73" fmla="*/ 550 h 636"/>
                <a:gd name="T74" fmla="*/ 362 w 624"/>
                <a:gd name="T75" fmla="*/ 532 h 636"/>
                <a:gd name="T76" fmla="*/ 392 w 624"/>
                <a:gd name="T77" fmla="*/ 512 h 636"/>
                <a:gd name="T78" fmla="*/ 418 w 624"/>
                <a:gd name="T79" fmla="*/ 490 h 636"/>
                <a:gd name="T80" fmla="*/ 446 w 624"/>
                <a:gd name="T81" fmla="*/ 466 h 636"/>
                <a:gd name="T82" fmla="*/ 472 w 624"/>
                <a:gd name="T83" fmla="*/ 440 h 636"/>
                <a:gd name="T84" fmla="*/ 496 w 624"/>
                <a:gd name="T85" fmla="*/ 410 h 636"/>
                <a:gd name="T86" fmla="*/ 518 w 624"/>
                <a:gd name="T87" fmla="*/ 378 h 636"/>
                <a:gd name="T88" fmla="*/ 540 w 624"/>
                <a:gd name="T89" fmla="*/ 342 h 636"/>
                <a:gd name="T90" fmla="*/ 560 w 624"/>
                <a:gd name="T91" fmla="*/ 304 h 636"/>
                <a:gd name="T92" fmla="*/ 576 w 624"/>
                <a:gd name="T93" fmla="*/ 262 h 636"/>
                <a:gd name="T94" fmla="*/ 592 w 624"/>
                <a:gd name="T95" fmla="*/ 216 h 636"/>
                <a:gd name="T96" fmla="*/ 604 w 624"/>
                <a:gd name="T97" fmla="*/ 168 h 636"/>
                <a:gd name="T98" fmla="*/ 614 w 624"/>
                <a:gd name="T99" fmla="*/ 116 h 636"/>
                <a:gd name="T100" fmla="*/ 620 w 624"/>
                <a:gd name="T101" fmla="*/ 60 h 636"/>
                <a:gd name="T102" fmla="*/ 624 w 624"/>
                <a:gd name="T103" fmla="*/ 0 h 636"/>
                <a:gd name="T104" fmla="*/ 624 w 624"/>
                <a:gd name="T105" fmla="*/ 0 h 6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624" h="636">
                  <a:moveTo>
                    <a:pt x="624" y="0"/>
                  </a:moveTo>
                  <a:lnTo>
                    <a:pt x="382" y="0"/>
                  </a:lnTo>
                  <a:lnTo>
                    <a:pt x="382" y="0"/>
                  </a:lnTo>
                  <a:lnTo>
                    <a:pt x="382" y="16"/>
                  </a:lnTo>
                  <a:lnTo>
                    <a:pt x="376" y="54"/>
                  </a:lnTo>
                  <a:lnTo>
                    <a:pt x="370" y="82"/>
                  </a:lnTo>
                  <a:lnTo>
                    <a:pt x="362" y="112"/>
                  </a:lnTo>
                  <a:lnTo>
                    <a:pt x="350" y="144"/>
                  </a:lnTo>
                  <a:lnTo>
                    <a:pt x="334" y="178"/>
                  </a:lnTo>
                  <a:lnTo>
                    <a:pt x="314" y="212"/>
                  </a:lnTo>
                  <a:lnTo>
                    <a:pt x="302" y="230"/>
                  </a:lnTo>
                  <a:lnTo>
                    <a:pt x="288" y="246"/>
                  </a:lnTo>
                  <a:lnTo>
                    <a:pt x="272" y="262"/>
                  </a:lnTo>
                  <a:lnTo>
                    <a:pt x="256" y="280"/>
                  </a:lnTo>
                  <a:lnTo>
                    <a:pt x="238" y="294"/>
                  </a:lnTo>
                  <a:lnTo>
                    <a:pt x="220" y="310"/>
                  </a:lnTo>
                  <a:lnTo>
                    <a:pt x="198" y="324"/>
                  </a:lnTo>
                  <a:lnTo>
                    <a:pt x="176" y="338"/>
                  </a:lnTo>
                  <a:lnTo>
                    <a:pt x="152" y="350"/>
                  </a:lnTo>
                  <a:lnTo>
                    <a:pt x="124" y="360"/>
                  </a:lnTo>
                  <a:lnTo>
                    <a:pt x="96" y="370"/>
                  </a:lnTo>
                  <a:lnTo>
                    <a:pt x="66" y="380"/>
                  </a:lnTo>
                  <a:lnTo>
                    <a:pt x="34" y="386"/>
                  </a:lnTo>
                  <a:lnTo>
                    <a:pt x="0" y="392"/>
                  </a:lnTo>
                  <a:lnTo>
                    <a:pt x="0" y="392"/>
                  </a:lnTo>
                  <a:lnTo>
                    <a:pt x="0" y="636"/>
                  </a:lnTo>
                  <a:lnTo>
                    <a:pt x="0" y="636"/>
                  </a:lnTo>
                  <a:lnTo>
                    <a:pt x="26" y="636"/>
                  </a:lnTo>
                  <a:lnTo>
                    <a:pt x="56" y="634"/>
                  </a:lnTo>
                  <a:lnTo>
                    <a:pt x="94" y="628"/>
                  </a:lnTo>
                  <a:lnTo>
                    <a:pt x="140" y="620"/>
                  </a:lnTo>
                  <a:lnTo>
                    <a:pt x="192" y="608"/>
                  </a:lnTo>
                  <a:lnTo>
                    <a:pt x="220" y="600"/>
                  </a:lnTo>
                  <a:lnTo>
                    <a:pt x="248" y="590"/>
                  </a:lnTo>
                  <a:lnTo>
                    <a:pt x="276" y="578"/>
                  </a:lnTo>
                  <a:lnTo>
                    <a:pt x="306" y="564"/>
                  </a:lnTo>
                  <a:lnTo>
                    <a:pt x="334" y="550"/>
                  </a:lnTo>
                  <a:lnTo>
                    <a:pt x="362" y="532"/>
                  </a:lnTo>
                  <a:lnTo>
                    <a:pt x="392" y="512"/>
                  </a:lnTo>
                  <a:lnTo>
                    <a:pt x="418" y="490"/>
                  </a:lnTo>
                  <a:lnTo>
                    <a:pt x="446" y="466"/>
                  </a:lnTo>
                  <a:lnTo>
                    <a:pt x="472" y="440"/>
                  </a:lnTo>
                  <a:lnTo>
                    <a:pt x="496" y="410"/>
                  </a:lnTo>
                  <a:lnTo>
                    <a:pt x="518" y="378"/>
                  </a:lnTo>
                  <a:lnTo>
                    <a:pt x="540" y="342"/>
                  </a:lnTo>
                  <a:lnTo>
                    <a:pt x="560" y="304"/>
                  </a:lnTo>
                  <a:lnTo>
                    <a:pt x="576" y="262"/>
                  </a:lnTo>
                  <a:lnTo>
                    <a:pt x="592" y="216"/>
                  </a:lnTo>
                  <a:lnTo>
                    <a:pt x="604" y="168"/>
                  </a:lnTo>
                  <a:lnTo>
                    <a:pt x="614" y="116"/>
                  </a:lnTo>
                  <a:lnTo>
                    <a:pt x="620" y="60"/>
                  </a:lnTo>
                  <a:lnTo>
                    <a:pt x="624" y="0"/>
                  </a:lnTo>
                  <a:lnTo>
                    <a:pt x="624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/>
            </a:extLst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39" name="Freeform 13">
              <a:extLst>
                <a:ext uri="{FF2B5EF4-FFF2-40B4-BE49-F238E27FC236}">
                  <a16:creationId xmlns:a16="http://schemas.microsoft.com/office/drawing/2014/main" id="{4F74E20E-A46C-44F7-9432-F234F0EC998A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7010630" y="3396343"/>
              <a:ext cx="3233601" cy="2860142"/>
            </a:xfrm>
            <a:custGeom>
              <a:avLst/>
              <a:gdLst>
                <a:gd name="T0" fmla="*/ 1192 w 2052"/>
                <a:gd name="T1" fmla="*/ 1815 h 1815"/>
                <a:gd name="T2" fmla="*/ 1158 w 2052"/>
                <a:gd name="T3" fmla="*/ 1733 h 1815"/>
                <a:gd name="T4" fmla="*/ 1170 w 2052"/>
                <a:gd name="T5" fmla="*/ 1643 h 1815"/>
                <a:gd name="T6" fmla="*/ 1228 w 2052"/>
                <a:gd name="T7" fmla="*/ 1573 h 1815"/>
                <a:gd name="T8" fmla="*/ 1340 w 2052"/>
                <a:gd name="T9" fmla="*/ 1545 h 1815"/>
                <a:gd name="T10" fmla="*/ 1422 w 2052"/>
                <a:gd name="T11" fmla="*/ 1561 h 1815"/>
                <a:gd name="T12" fmla="*/ 1490 w 2052"/>
                <a:gd name="T13" fmla="*/ 1623 h 1815"/>
                <a:gd name="T14" fmla="*/ 1512 w 2052"/>
                <a:gd name="T15" fmla="*/ 1711 h 1815"/>
                <a:gd name="T16" fmla="*/ 1492 w 2052"/>
                <a:gd name="T17" fmla="*/ 1797 h 1815"/>
                <a:gd name="T18" fmla="*/ 1704 w 2052"/>
                <a:gd name="T19" fmla="*/ 1725 h 1815"/>
                <a:gd name="T20" fmla="*/ 1696 w 2052"/>
                <a:gd name="T21" fmla="*/ 1623 h 1815"/>
                <a:gd name="T22" fmla="*/ 1658 w 2052"/>
                <a:gd name="T23" fmla="*/ 1465 h 1815"/>
                <a:gd name="T24" fmla="*/ 1748 w 2052"/>
                <a:gd name="T25" fmla="*/ 1375 h 1815"/>
                <a:gd name="T26" fmla="*/ 2038 w 2052"/>
                <a:gd name="T27" fmla="*/ 1153 h 1815"/>
                <a:gd name="T28" fmla="*/ 2050 w 2052"/>
                <a:gd name="T29" fmla="*/ 1131 h 1815"/>
                <a:gd name="T30" fmla="*/ 2038 w 2052"/>
                <a:gd name="T31" fmla="*/ 1067 h 1815"/>
                <a:gd name="T32" fmla="*/ 1916 w 2052"/>
                <a:gd name="T33" fmla="*/ 848 h 1815"/>
                <a:gd name="T34" fmla="*/ 1822 w 2052"/>
                <a:gd name="T35" fmla="*/ 694 h 1815"/>
                <a:gd name="T36" fmla="*/ 1756 w 2052"/>
                <a:gd name="T37" fmla="*/ 680 h 1815"/>
                <a:gd name="T38" fmla="*/ 1654 w 2052"/>
                <a:gd name="T39" fmla="*/ 712 h 1815"/>
                <a:gd name="T40" fmla="*/ 1310 w 2052"/>
                <a:gd name="T41" fmla="*/ 868 h 1815"/>
                <a:gd name="T42" fmla="*/ 1208 w 2052"/>
                <a:gd name="T43" fmla="*/ 768 h 1815"/>
                <a:gd name="T44" fmla="*/ 1100 w 2052"/>
                <a:gd name="T45" fmla="*/ 692 h 1815"/>
                <a:gd name="T46" fmla="*/ 1146 w 2052"/>
                <a:gd name="T47" fmla="*/ 454 h 1815"/>
                <a:gd name="T48" fmla="*/ 1196 w 2052"/>
                <a:gd name="T49" fmla="*/ 210 h 1815"/>
                <a:gd name="T50" fmla="*/ 1182 w 2052"/>
                <a:gd name="T51" fmla="*/ 172 h 1815"/>
                <a:gd name="T52" fmla="*/ 1104 w 2052"/>
                <a:gd name="T53" fmla="*/ 116 h 1815"/>
                <a:gd name="T54" fmla="*/ 908 w 2052"/>
                <a:gd name="T55" fmla="*/ 52 h 1815"/>
                <a:gd name="T56" fmla="*/ 748 w 2052"/>
                <a:gd name="T57" fmla="*/ 2 h 1815"/>
                <a:gd name="T58" fmla="*/ 704 w 2052"/>
                <a:gd name="T59" fmla="*/ 10 h 1815"/>
                <a:gd name="T60" fmla="*/ 648 w 2052"/>
                <a:gd name="T61" fmla="*/ 72 h 1815"/>
                <a:gd name="T62" fmla="*/ 538 w 2052"/>
                <a:gd name="T63" fmla="*/ 296 h 1815"/>
                <a:gd name="T64" fmla="*/ 348 w 2052"/>
                <a:gd name="T65" fmla="*/ 774 h 1815"/>
                <a:gd name="T66" fmla="*/ 330 w 2052"/>
                <a:gd name="T67" fmla="*/ 728 h 1815"/>
                <a:gd name="T68" fmla="*/ 288 w 2052"/>
                <a:gd name="T69" fmla="*/ 684 h 1815"/>
                <a:gd name="T70" fmla="*/ 220 w 2052"/>
                <a:gd name="T71" fmla="*/ 654 h 1815"/>
                <a:gd name="T72" fmla="*/ 114 w 2052"/>
                <a:gd name="T73" fmla="*/ 658 h 1815"/>
                <a:gd name="T74" fmla="*/ 60 w 2052"/>
                <a:gd name="T75" fmla="*/ 684 h 1815"/>
                <a:gd name="T76" fmla="*/ 20 w 2052"/>
                <a:gd name="T77" fmla="*/ 730 h 1815"/>
                <a:gd name="T78" fmla="*/ 0 w 2052"/>
                <a:gd name="T79" fmla="*/ 792 h 1815"/>
                <a:gd name="T80" fmla="*/ 2 w 2052"/>
                <a:gd name="T81" fmla="*/ 850 h 1815"/>
                <a:gd name="T82" fmla="*/ 24 w 2052"/>
                <a:gd name="T83" fmla="*/ 914 h 1815"/>
                <a:gd name="T84" fmla="*/ 60 w 2052"/>
                <a:gd name="T85" fmla="*/ 963 h 1815"/>
                <a:gd name="T86" fmla="*/ 108 w 2052"/>
                <a:gd name="T87" fmla="*/ 993 h 1815"/>
                <a:gd name="T88" fmla="*/ 164 w 2052"/>
                <a:gd name="T89" fmla="*/ 1003 h 1815"/>
                <a:gd name="T90" fmla="*/ 222 w 2052"/>
                <a:gd name="T91" fmla="*/ 995 h 1815"/>
                <a:gd name="T92" fmla="*/ 278 w 2052"/>
                <a:gd name="T93" fmla="*/ 965 h 1815"/>
                <a:gd name="T94" fmla="*/ 328 w 2052"/>
                <a:gd name="T95" fmla="*/ 914 h 1815"/>
                <a:gd name="T96" fmla="*/ 348 w 2052"/>
                <a:gd name="T97" fmla="*/ 1195 h 1815"/>
                <a:gd name="T98" fmla="*/ 438 w 2052"/>
                <a:gd name="T99" fmla="*/ 1205 h 1815"/>
                <a:gd name="T100" fmla="*/ 586 w 2052"/>
                <a:gd name="T101" fmla="*/ 1245 h 1815"/>
                <a:gd name="T102" fmla="*/ 698 w 2052"/>
                <a:gd name="T103" fmla="*/ 1301 h 1815"/>
                <a:gd name="T104" fmla="*/ 806 w 2052"/>
                <a:gd name="T105" fmla="*/ 1393 h 1815"/>
                <a:gd name="T106" fmla="*/ 896 w 2052"/>
                <a:gd name="T107" fmla="*/ 1525 h 1815"/>
                <a:gd name="T108" fmla="*/ 958 w 2052"/>
                <a:gd name="T109" fmla="*/ 1705 h 18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052" h="1815">
                  <a:moveTo>
                    <a:pt x="972" y="1815"/>
                  </a:moveTo>
                  <a:lnTo>
                    <a:pt x="972" y="1815"/>
                  </a:lnTo>
                  <a:lnTo>
                    <a:pt x="1192" y="1815"/>
                  </a:lnTo>
                  <a:lnTo>
                    <a:pt x="1192" y="1815"/>
                  </a:lnTo>
                  <a:lnTo>
                    <a:pt x="1180" y="1797"/>
                  </a:lnTo>
                  <a:lnTo>
                    <a:pt x="1170" y="1777"/>
                  </a:lnTo>
                  <a:lnTo>
                    <a:pt x="1164" y="1755"/>
                  </a:lnTo>
                  <a:lnTo>
                    <a:pt x="1158" y="1733"/>
                  </a:lnTo>
                  <a:lnTo>
                    <a:pt x="1158" y="1711"/>
                  </a:lnTo>
                  <a:lnTo>
                    <a:pt x="1158" y="1687"/>
                  </a:lnTo>
                  <a:lnTo>
                    <a:pt x="1162" y="1665"/>
                  </a:lnTo>
                  <a:lnTo>
                    <a:pt x="1170" y="1643"/>
                  </a:lnTo>
                  <a:lnTo>
                    <a:pt x="1180" y="1623"/>
                  </a:lnTo>
                  <a:lnTo>
                    <a:pt x="1192" y="1605"/>
                  </a:lnTo>
                  <a:lnTo>
                    <a:pt x="1208" y="1587"/>
                  </a:lnTo>
                  <a:lnTo>
                    <a:pt x="1228" y="1573"/>
                  </a:lnTo>
                  <a:lnTo>
                    <a:pt x="1252" y="1561"/>
                  </a:lnTo>
                  <a:lnTo>
                    <a:pt x="1278" y="1551"/>
                  </a:lnTo>
                  <a:lnTo>
                    <a:pt x="1308" y="1547"/>
                  </a:lnTo>
                  <a:lnTo>
                    <a:pt x="1340" y="1545"/>
                  </a:lnTo>
                  <a:lnTo>
                    <a:pt x="1340" y="1545"/>
                  </a:lnTo>
                  <a:lnTo>
                    <a:pt x="1370" y="1547"/>
                  </a:lnTo>
                  <a:lnTo>
                    <a:pt x="1398" y="1551"/>
                  </a:lnTo>
                  <a:lnTo>
                    <a:pt x="1422" y="1561"/>
                  </a:lnTo>
                  <a:lnTo>
                    <a:pt x="1444" y="1573"/>
                  </a:lnTo>
                  <a:lnTo>
                    <a:pt x="1462" y="1587"/>
                  </a:lnTo>
                  <a:lnTo>
                    <a:pt x="1478" y="1605"/>
                  </a:lnTo>
                  <a:lnTo>
                    <a:pt x="1490" y="1623"/>
                  </a:lnTo>
                  <a:lnTo>
                    <a:pt x="1500" y="1643"/>
                  </a:lnTo>
                  <a:lnTo>
                    <a:pt x="1508" y="1665"/>
                  </a:lnTo>
                  <a:lnTo>
                    <a:pt x="1512" y="1687"/>
                  </a:lnTo>
                  <a:lnTo>
                    <a:pt x="1512" y="1711"/>
                  </a:lnTo>
                  <a:lnTo>
                    <a:pt x="1512" y="1733"/>
                  </a:lnTo>
                  <a:lnTo>
                    <a:pt x="1508" y="1755"/>
                  </a:lnTo>
                  <a:lnTo>
                    <a:pt x="1502" y="1777"/>
                  </a:lnTo>
                  <a:lnTo>
                    <a:pt x="1492" y="1797"/>
                  </a:lnTo>
                  <a:lnTo>
                    <a:pt x="1480" y="1815"/>
                  </a:lnTo>
                  <a:lnTo>
                    <a:pt x="1480" y="1815"/>
                  </a:lnTo>
                  <a:lnTo>
                    <a:pt x="2038" y="1815"/>
                  </a:lnTo>
                  <a:lnTo>
                    <a:pt x="1704" y="1725"/>
                  </a:lnTo>
                  <a:lnTo>
                    <a:pt x="1704" y="1725"/>
                  </a:lnTo>
                  <a:lnTo>
                    <a:pt x="1704" y="1701"/>
                  </a:lnTo>
                  <a:lnTo>
                    <a:pt x="1702" y="1665"/>
                  </a:lnTo>
                  <a:lnTo>
                    <a:pt x="1696" y="1623"/>
                  </a:lnTo>
                  <a:lnTo>
                    <a:pt x="1690" y="1579"/>
                  </a:lnTo>
                  <a:lnTo>
                    <a:pt x="1680" y="1535"/>
                  </a:lnTo>
                  <a:lnTo>
                    <a:pt x="1670" y="1495"/>
                  </a:lnTo>
                  <a:lnTo>
                    <a:pt x="1658" y="1465"/>
                  </a:lnTo>
                  <a:lnTo>
                    <a:pt x="1654" y="1453"/>
                  </a:lnTo>
                  <a:lnTo>
                    <a:pt x="1648" y="1445"/>
                  </a:lnTo>
                  <a:lnTo>
                    <a:pt x="1648" y="1445"/>
                  </a:lnTo>
                  <a:lnTo>
                    <a:pt x="1748" y="1375"/>
                  </a:lnTo>
                  <a:lnTo>
                    <a:pt x="1868" y="1287"/>
                  </a:lnTo>
                  <a:lnTo>
                    <a:pt x="1976" y="1203"/>
                  </a:lnTo>
                  <a:lnTo>
                    <a:pt x="2014" y="1173"/>
                  </a:lnTo>
                  <a:lnTo>
                    <a:pt x="2038" y="1153"/>
                  </a:lnTo>
                  <a:lnTo>
                    <a:pt x="2038" y="1153"/>
                  </a:lnTo>
                  <a:lnTo>
                    <a:pt x="2042" y="1145"/>
                  </a:lnTo>
                  <a:lnTo>
                    <a:pt x="2046" y="1139"/>
                  </a:lnTo>
                  <a:lnTo>
                    <a:pt x="2050" y="1131"/>
                  </a:lnTo>
                  <a:lnTo>
                    <a:pt x="2052" y="1123"/>
                  </a:lnTo>
                  <a:lnTo>
                    <a:pt x="2050" y="1105"/>
                  </a:lnTo>
                  <a:lnTo>
                    <a:pt x="2046" y="1087"/>
                  </a:lnTo>
                  <a:lnTo>
                    <a:pt x="2038" y="1067"/>
                  </a:lnTo>
                  <a:lnTo>
                    <a:pt x="2030" y="1049"/>
                  </a:lnTo>
                  <a:lnTo>
                    <a:pt x="2008" y="1009"/>
                  </a:lnTo>
                  <a:lnTo>
                    <a:pt x="2008" y="1009"/>
                  </a:lnTo>
                  <a:lnTo>
                    <a:pt x="1916" y="848"/>
                  </a:lnTo>
                  <a:lnTo>
                    <a:pt x="1864" y="758"/>
                  </a:lnTo>
                  <a:lnTo>
                    <a:pt x="1832" y="704"/>
                  </a:lnTo>
                  <a:lnTo>
                    <a:pt x="1832" y="704"/>
                  </a:lnTo>
                  <a:lnTo>
                    <a:pt x="1822" y="694"/>
                  </a:lnTo>
                  <a:lnTo>
                    <a:pt x="1812" y="686"/>
                  </a:lnTo>
                  <a:lnTo>
                    <a:pt x="1796" y="682"/>
                  </a:lnTo>
                  <a:lnTo>
                    <a:pt x="1778" y="680"/>
                  </a:lnTo>
                  <a:lnTo>
                    <a:pt x="1756" y="680"/>
                  </a:lnTo>
                  <a:lnTo>
                    <a:pt x="1728" y="686"/>
                  </a:lnTo>
                  <a:lnTo>
                    <a:pt x="1694" y="696"/>
                  </a:lnTo>
                  <a:lnTo>
                    <a:pt x="1654" y="712"/>
                  </a:lnTo>
                  <a:lnTo>
                    <a:pt x="1654" y="712"/>
                  </a:lnTo>
                  <a:lnTo>
                    <a:pt x="1552" y="756"/>
                  </a:lnTo>
                  <a:lnTo>
                    <a:pt x="1438" y="806"/>
                  </a:lnTo>
                  <a:lnTo>
                    <a:pt x="1310" y="868"/>
                  </a:lnTo>
                  <a:lnTo>
                    <a:pt x="1310" y="868"/>
                  </a:lnTo>
                  <a:lnTo>
                    <a:pt x="1294" y="848"/>
                  </a:lnTo>
                  <a:lnTo>
                    <a:pt x="1270" y="822"/>
                  </a:lnTo>
                  <a:lnTo>
                    <a:pt x="1240" y="796"/>
                  </a:lnTo>
                  <a:lnTo>
                    <a:pt x="1208" y="768"/>
                  </a:lnTo>
                  <a:lnTo>
                    <a:pt x="1176" y="742"/>
                  </a:lnTo>
                  <a:lnTo>
                    <a:pt x="1146" y="720"/>
                  </a:lnTo>
                  <a:lnTo>
                    <a:pt x="1120" y="702"/>
                  </a:lnTo>
                  <a:lnTo>
                    <a:pt x="1100" y="692"/>
                  </a:lnTo>
                  <a:lnTo>
                    <a:pt x="1100" y="692"/>
                  </a:lnTo>
                  <a:lnTo>
                    <a:pt x="1106" y="650"/>
                  </a:lnTo>
                  <a:lnTo>
                    <a:pt x="1116" y="592"/>
                  </a:lnTo>
                  <a:lnTo>
                    <a:pt x="1146" y="454"/>
                  </a:lnTo>
                  <a:lnTo>
                    <a:pt x="1194" y="232"/>
                  </a:lnTo>
                  <a:lnTo>
                    <a:pt x="1194" y="232"/>
                  </a:lnTo>
                  <a:lnTo>
                    <a:pt x="1196" y="220"/>
                  </a:lnTo>
                  <a:lnTo>
                    <a:pt x="1196" y="210"/>
                  </a:lnTo>
                  <a:lnTo>
                    <a:pt x="1194" y="200"/>
                  </a:lnTo>
                  <a:lnTo>
                    <a:pt x="1192" y="190"/>
                  </a:lnTo>
                  <a:lnTo>
                    <a:pt x="1188" y="180"/>
                  </a:lnTo>
                  <a:lnTo>
                    <a:pt x="1182" y="172"/>
                  </a:lnTo>
                  <a:lnTo>
                    <a:pt x="1168" y="156"/>
                  </a:lnTo>
                  <a:lnTo>
                    <a:pt x="1150" y="140"/>
                  </a:lnTo>
                  <a:lnTo>
                    <a:pt x="1128" y="128"/>
                  </a:lnTo>
                  <a:lnTo>
                    <a:pt x="1104" y="116"/>
                  </a:lnTo>
                  <a:lnTo>
                    <a:pt x="1076" y="106"/>
                  </a:lnTo>
                  <a:lnTo>
                    <a:pt x="1076" y="106"/>
                  </a:lnTo>
                  <a:lnTo>
                    <a:pt x="1002" y="82"/>
                  </a:lnTo>
                  <a:lnTo>
                    <a:pt x="908" y="52"/>
                  </a:lnTo>
                  <a:lnTo>
                    <a:pt x="820" y="24"/>
                  </a:lnTo>
                  <a:lnTo>
                    <a:pt x="758" y="4"/>
                  </a:lnTo>
                  <a:lnTo>
                    <a:pt x="758" y="4"/>
                  </a:lnTo>
                  <a:lnTo>
                    <a:pt x="748" y="2"/>
                  </a:lnTo>
                  <a:lnTo>
                    <a:pt x="740" y="0"/>
                  </a:lnTo>
                  <a:lnTo>
                    <a:pt x="730" y="0"/>
                  </a:lnTo>
                  <a:lnTo>
                    <a:pt x="722" y="2"/>
                  </a:lnTo>
                  <a:lnTo>
                    <a:pt x="704" y="10"/>
                  </a:lnTo>
                  <a:lnTo>
                    <a:pt x="690" y="22"/>
                  </a:lnTo>
                  <a:lnTo>
                    <a:pt x="674" y="36"/>
                  </a:lnTo>
                  <a:lnTo>
                    <a:pt x="660" y="54"/>
                  </a:lnTo>
                  <a:lnTo>
                    <a:pt x="648" y="72"/>
                  </a:lnTo>
                  <a:lnTo>
                    <a:pt x="636" y="94"/>
                  </a:lnTo>
                  <a:lnTo>
                    <a:pt x="636" y="94"/>
                  </a:lnTo>
                  <a:lnTo>
                    <a:pt x="596" y="174"/>
                  </a:lnTo>
                  <a:lnTo>
                    <a:pt x="538" y="296"/>
                  </a:lnTo>
                  <a:lnTo>
                    <a:pt x="464" y="456"/>
                  </a:lnTo>
                  <a:lnTo>
                    <a:pt x="348" y="454"/>
                  </a:lnTo>
                  <a:lnTo>
                    <a:pt x="348" y="454"/>
                  </a:lnTo>
                  <a:lnTo>
                    <a:pt x="348" y="774"/>
                  </a:lnTo>
                  <a:lnTo>
                    <a:pt x="348" y="774"/>
                  </a:lnTo>
                  <a:lnTo>
                    <a:pt x="344" y="758"/>
                  </a:lnTo>
                  <a:lnTo>
                    <a:pt x="336" y="742"/>
                  </a:lnTo>
                  <a:lnTo>
                    <a:pt x="330" y="728"/>
                  </a:lnTo>
                  <a:lnTo>
                    <a:pt x="320" y="716"/>
                  </a:lnTo>
                  <a:lnTo>
                    <a:pt x="312" y="704"/>
                  </a:lnTo>
                  <a:lnTo>
                    <a:pt x="300" y="694"/>
                  </a:lnTo>
                  <a:lnTo>
                    <a:pt x="288" y="684"/>
                  </a:lnTo>
                  <a:lnTo>
                    <a:pt x="276" y="676"/>
                  </a:lnTo>
                  <a:lnTo>
                    <a:pt x="262" y="668"/>
                  </a:lnTo>
                  <a:lnTo>
                    <a:pt x="248" y="662"/>
                  </a:lnTo>
                  <a:lnTo>
                    <a:pt x="220" y="654"/>
                  </a:lnTo>
                  <a:lnTo>
                    <a:pt x="190" y="648"/>
                  </a:lnTo>
                  <a:lnTo>
                    <a:pt x="158" y="648"/>
                  </a:lnTo>
                  <a:lnTo>
                    <a:pt x="128" y="654"/>
                  </a:lnTo>
                  <a:lnTo>
                    <a:pt x="114" y="658"/>
                  </a:lnTo>
                  <a:lnTo>
                    <a:pt x="98" y="662"/>
                  </a:lnTo>
                  <a:lnTo>
                    <a:pt x="86" y="668"/>
                  </a:lnTo>
                  <a:lnTo>
                    <a:pt x="72" y="676"/>
                  </a:lnTo>
                  <a:lnTo>
                    <a:pt x="60" y="684"/>
                  </a:lnTo>
                  <a:lnTo>
                    <a:pt x="48" y="694"/>
                  </a:lnTo>
                  <a:lnTo>
                    <a:pt x="38" y="704"/>
                  </a:lnTo>
                  <a:lnTo>
                    <a:pt x="28" y="716"/>
                  </a:lnTo>
                  <a:lnTo>
                    <a:pt x="20" y="730"/>
                  </a:lnTo>
                  <a:lnTo>
                    <a:pt x="12" y="744"/>
                  </a:lnTo>
                  <a:lnTo>
                    <a:pt x="8" y="760"/>
                  </a:lnTo>
                  <a:lnTo>
                    <a:pt x="2" y="776"/>
                  </a:lnTo>
                  <a:lnTo>
                    <a:pt x="0" y="792"/>
                  </a:lnTo>
                  <a:lnTo>
                    <a:pt x="0" y="812"/>
                  </a:lnTo>
                  <a:lnTo>
                    <a:pt x="0" y="812"/>
                  </a:lnTo>
                  <a:lnTo>
                    <a:pt x="0" y="832"/>
                  </a:lnTo>
                  <a:lnTo>
                    <a:pt x="2" y="850"/>
                  </a:lnTo>
                  <a:lnTo>
                    <a:pt x="6" y="868"/>
                  </a:lnTo>
                  <a:lnTo>
                    <a:pt x="10" y="884"/>
                  </a:lnTo>
                  <a:lnTo>
                    <a:pt x="16" y="900"/>
                  </a:lnTo>
                  <a:lnTo>
                    <a:pt x="24" y="914"/>
                  </a:lnTo>
                  <a:lnTo>
                    <a:pt x="30" y="929"/>
                  </a:lnTo>
                  <a:lnTo>
                    <a:pt x="40" y="941"/>
                  </a:lnTo>
                  <a:lnTo>
                    <a:pt x="50" y="953"/>
                  </a:lnTo>
                  <a:lnTo>
                    <a:pt x="60" y="963"/>
                  </a:lnTo>
                  <a:lnTo>
                    <a:pt x="72" y="971"/>
                  </a:lnTo>
                  <a:lnTo>
                    <a:pt x="84" y="979"/>
                  </a:lnTo>
                  <a:lnTo>
                    <a:pt x="96" y="987"/>
                  </a:lnTo>
                  <a:lnTo>
                    <a:pt x="108" y="993"/>
                  </a:lnTo>
                  <a:lnTo>
                    <a:pt x="122" y="997"/>
                  </a:lnTo>
                  <a:lnTo>
                    <a:pt x="136" y="1001"/>
                  </a:lnTo>
                  <a:lnTo>
                    <a:pt x="150" y="1003"/>
                  </a:lnTo>
                  <a:lnTo>
                    <a:pt x="164" y="1003"/>
                  </a:lnTo>
                  <a:lnTo>
                    <a:pt x="178" y="1003"/>
                  </a:lnTo>
                  <a:lnTo>
                    <a:pt x="194" y="1001"/>
                  </a:lnTo>
                  <a:lnTo>
                    <a:pt x="208" y="999"/>
                  </a:lnTo>
                  <a:lnTo>
                    <a:pt x="222" y="995"/>
                  </a:lnTo>
                  <a:lnTo>
                    <a:pt x="236" y="989"/>
                  </a:lnTo>
                  <a:lnTo>
                    <a:pt x="250" y="983"/>
                  </a:lnTo>
                  <a:lnTo>
                    <a:pt x="264" y="975"/>
                  </a:lnTo>
                  <a:lnTo>
                    <a:pt x="278" y="965"/>
                  </a:lnTo>
                  <a:lnTo>
                    <a:pt x="292" y="955"/>
                  </a:lnTo>
                  <a:lnTo>
                    <a:pt x="304" y="943"/>
                  </a:lnTo>
                  <a:lnTo>
                    <a:pt x="316" y="929"/>
                  </a:lnTo>
                  <a:lnTo>
                    <a:pt x="328" y="914"/>
                  </a:lnTo>
                  <a:lnTo>
                    <a:pt x="338" y="898"/>
                  </a:lnTo>
                  <a:lnTo>
                    <a:pt x="348" y="880"/>
                  </a:lnTo>
                  <a:lnTo>
                    <a:pt x="348" y="880"/>
                  </a:lnTo>
                  <a:lnTo>
                    <a:pt x="348" y="1195"/>
                  </a:lnTo>
                  <a:lnTo>
                    <a:pt x="348" y="1195"/>
                  </a:lnTo>
                  <a:lnTo>
                    <a:pt x="372" y="1197"/>
                  </a:lnTo>
                  <a:lnTo>
                    <a:pt x="402" y="1199"/>
                  </a:lnTo>
                  <a:lnTo>
                    <a:pt x="438" y="1205"/>
                  </a:lnTo>
                  <a:lnTo>
                    <a:pt x="482" y="1213"/>
                  </a:lnTo>
                  <a:lnTo>
                    <a:pt x="532" y="1225"/>
                  </a:lnTo>
                  <a:lnTo>
                    <a:pt x="560" y="1235"/>
                  </a:lnTo>
                  <a:lnTo>
                    <a:pt x="586" y="1245"/>
                  </a:lnTo>
                  <a:lnTo>
                    <a:pt x="614" y="1255"/>
                  </a:lnTo>
                  <a:lnTo>
                    <a:pt x="642" y="1269"/>
                  </a:lnTo>
                  <a:lnTo>
                    <a:pt x="670" y="1285"/>
                  </a:lnTo>
                  <a:lnTo>
                    <a:pt x="698" y="1301"/>
                  </a:lnTo>
                  <a:lnTo>
                    <a:pt x="726" y="1321"/>
                  </a:lnTo>
                  <a:lnTo>
                    <a:pt x="754" y="1343"/>
                  </a:lnTo>
                  <a:lnTo>
                    <a:pt x="780" y="1367"/>
                  </a:lnTo>
                  <a:lnTo>
                    <a:pt x="806" y="1393"/>
                  </a:lnTo>
                  <a:lnTo>
                    <a:pt x="832" y="1421"/>
                  </a:lnTo>
                  <a:lnTo>
                    <a:pt x="854" y="1453"/>
                  </a:lnTo>
                  <a:lnTo>
                    <a:pt x="876" y="1487"/>
                  </a:lnTo>
                  <a:lnTo>
                    <a:pt x="896" y="1525"/>
                  </a:lnTo>
                  <a:lnTo>
                    <a:pt x="916" y="1565"/>
                  </a:lnTo>
                  <a:lnTo>
                    <a:pt x="932" y="1607"/>
                  </a:lnTo>
                  <a:lnTo>
                    <a:pt x="946" y="1655"/>
                  </a:lnTo>
                  <a:lnTo>
                    <a:pt x="958" y="1705"/>
                  </a:lnTo>
                  <a:lnTo>
                    <a:pt x="966" y="1759"/>
                  </a:lnTo>
                  <a:lnTo>
                    <a:pt x="972" y="1815"/>
                  </a:lnTo>
                  <a:lnTo>
                    <a:pt x="972" y="1815"/>
                  </a:lnTo>
                  <a:close/>
                </a:path>
              </a:pathLst>
            </a:custGeom>
            <a:gradFill>
              <a:gsLst>
                <a:gs pos="0">
                  <a:schemeClr val="accent1"/>
                </a:gs>
                <a:gs pos="100000">
                  <a:schemeClr val="accent1">
                    <a:lumMod val="75000"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40" name="Freeform 14">
              <a:extLst>
                <a:ext uri="{FF2B5EF4-FFF2-40B4-BE49-F238E27FC236}">
                  <a16:creationId xmlns:a16="http://schemas.microsoft.com/office/drawing/2014/main" id="{F69A7899-A930-44B9-8AC8-76DA01D43549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6801089" y="5831114"/>
              <a:ext cx="2900240" cy="3396617"/>
            </a:xfrm>
            <a:custGeom>
              <a:avLst/>
              <a:gdLst>
                <a:gd name="T0" fmla="*/ 1058 w 1840"/>
                <a:gd name="T1" fmla="*/ 324 h 2155"/>
                <a:gd name="T2" fmla="*/ 1108 w 1840"/>
                <a:gd name="T3" fmla="*/ 294 h 2155"/>
                <a:gd name="T4" fmla="*/ 1142 w 1840"/>
                <a:gd name="T5" fmla="*/ 250 h 2155"/>
                <a:gd name="T6" fmla="*/ 1160 w 1840"/>
                <a:gd name="T7" fmla="*/ 142 h 2155"/>
                <a:gd name="T8" fmla="*/ 1130 w 1840"/>
                <a:gd name="T9" fmla="*/ 64 h 2155"/>
                <a:gd name="T10" fmla="*/ 1086 w 1840"/>
                <a:gd name="T11" fmla="*/ 24 h 2155"/>
                <a:gd name="T12" fmla="*/ 1026 w 1840"/>
                <a:gd name="T13" fmla="*/ 2 h 2155"/>
                <a:gd name="T14" fmla="*/ 968 w 1840"/>
                <a:gd name="T15" fmla="*/ 0 h 2155"/>
                <a:gd name="T16" fmla="*/ 896 w 1840"/>
                <a:gd name="T17" fmla="*/ 18 h 2155"/>
                <a:gd name="T18" fmla="*/ 846 w 1840"/>
                <a:gd name="T19" fmla="*/ 54 h 2155"/>
                <a:gd name="T20" fmla="*/ 816 w 1840"/>
                <a:gd name="T21" fmla="*/ 104 h 2155"/>
                <a:gd name="T22" fmla="*/ 806 w 1840"/>
                <a:gd name="T23" fmla="*/ 176 h 2155"/>
                <a:gd name="T24" fmla="*/ 838 w 1840"/>
                <a:gd name="T25" fmla="*/ 268 h 2155"/>
                <a:gd name="T26" fmla="*/ 880 w 1840"/>
                <a:gd name="T27" fmla="*/ 308 h 2155"/>
                <a:gd name="T28" fmla="*/ 920 w 1840"/>
                <a:gd name="T29" fmla="*/ 326 h 2155"/>
                <a:gd name="T30" fmla="*/ 620 w 1840"/>
                <a:gd name="T31" fmla="*/ 378 h 2155"/>
                <a:gd name="T32" fmla="*/ 588 w 1840"/>
                <a:gd name="T33" fmla="*/ 532 h 2155"/>
                <a:gd name="T34" fmla="*/ 538 w 1840"/>
                <a:gd name="T35" fmla="*/ 642 h 2155"/>
                <a:gd name="T36" fmla="*/ 456 w 1840"/>
                <a:gd name="T37" fmla="*/ 752 h 2155"/>
                <a:gd name="T38" fmla="*/ 334 w 1840"/>
                <a:gd name="T39" fmla="*/ 852 h 2155"/>
                <a:gd name="T40" fmla="*/ 164 w 1840"/>
                <a:gd name="T41" fmla="*/ 928 h 2155"/>
                <a:gd name="T42" fmla="*/ 0 w 1840"/>
                <a:gd name="T43" fmla="*/ 1166 h 2155"/>
                <a:gd name="T44" fmla="*/ 64 w 1840"/>
                <a:gd name="T45" fmla="*/ 1140 h 2155"/>
                <a:gd name="T46" fmla="*/ 154 w 1840"/>
                <a:gd name="T47" fmla="*/ 1152 h 2155"/>
                <a:gd name="T48" fmla="*/ 228 w 1840"/>
                <a:gd name="T49" fmla="*/ 1206 h 2155"/>
                <a:gd name="T50" fmla="*/ 268 w 1840"/>
                <a:gd name="T51" fmla="*/ 1297 h 2155"/>
                <a:gd name="T52" fmla="*/ 262 w 1840"/>
                <a:gd name="T53" fmla="*/ 1379 h 2155"/>
                <a:gd name="T54" fmla="*/ 210 w 1840"/>
                <a:gd name="T55" fmla="*/ 1459 h 2155"/>
                <a:gd name="T56" fmla="*/ 130 w 1840"/>
                <a:gd name="T57" fmla="*/ 1495 h 2155"/>
                <a:gd name="T58" fmla="*/ 40 w 1840"/>
                <a:gd name="T59" fmla="*/ 1487 h 2155"/>
                <a:gd name="T60" fmla="*/ 0 w 1840"/>
                <a:gd name="T61" fmla="*/ 2155 h 2155"/>
                <a:gd name="T62" fmla="*/ 212 w 1840"/>
                <a:gd name="T63" fmla="*/ 2147 h 2155"/>
                <a:gd name="T64" fmla="*/ 252 w 1840"/>
                <a:gd name="T65" fmla="*/ 2093 h 2155"/>
                <a:gd name="T66" fmla="*/ 280 w 1840"/>
                <a:gd name="T67" fmla="*/ 1839 h 2155"/>
                <a:gd name="T68" fmla="*/ 310 w 1840"/>
                <a:gd name="T69" fmla="*/ 1657 h 2155"/>
                <a:gd name="T70" fmla="*/ 460 w 1840"/>
                <a:gd name="T71" fmla="*/ 1611 h 2155"/>
                <a:gd name="T72" fmla="*/ 588 w 1840"/>
                <a:gd name="T73" fmla="*/ 1547 h 2155"/>
                <a:gd name="T74" fmla="*/ 842 w 1840"/>
                <a:gd name="T75" fmla="*/ 1785 h 2155"/>
                <a:gd name="T76" fmla="*/ 916 w 1840"/>
                <a:gd name="T77" fmla="*/ 1849 h 2155"/>
                <a:gd name="T78" fmla="*/ 956 w 1840"/>
                <a:gd name="T79" fmla="*/ 1859 h 2155"/>
                <a:gd name="T80" fmla="*/ 1042 w 1840"/>
                <a:gd name="T81" fmla="*/ 1823 h 2155"/>
                <a:gd name="T82" fmla="*/ 1128 w 1840"/>
                <a:gd name="T83" fmla="*/ 1747 h 2155"/>
                <a:gd name="T84" fmla="*/ 1350 w 1840"/>
                <a:gd name="T85" fmla="*/ 1559 h 2155"/>
                <a:gd name="T86" fmla="*/ 1360 w 1840"/>
                <a:gd name="T87" fmla="*/ 1533 h 2155"/>
                <a:gd name="T88" fmla="*/ 1342 w 1840"/>
                <a:gd name="T89" fmla="*/ 1469 h 2155"/>
                <a:gd name="T90" fmla="*/ 1210 w 1840"/>
                <a:gd name="T91" fmla="*/ 1273 h 2155"/>
                <a:gd name="T92" fmla="*/ 1112 w 1840"/>
                <a:gd name="T93" fmla="*/ 1094 h 2155"/>
                <a:gd name="T94" fmla="*/ 1206 w 1840"/>
                <a:gd name="T95" fmla="*/ 944 h 2155"/>
                <a:gd name="T96" fmla="*/ 1248 w 1840"/>
                <a:gd name="T97" fmla="*/ 848 h 2155"/>
                <a:gd name="T98" fmla="*/ 1500 w 1840"/>
                <a:gd name="T99" fmla="*/ 866 h 2155"/>
                <a:gd name="T100" fmla="*/ 1708 w 1840"/>
                <a:gd name="T101" fmla="*/ 872 h 2155"/>
                <a:gd name="T102" fmla="*/ 1762 w 1840"/>
                <a:gd name="T103" fmla="*/ 824 h 2155"/>
                <a:gd name="T104" fmla="*/ 1786 w 1840"/>
                <a:gd name="T105" fmla="*/ 746 h 2155"/>
                <a:gd name="T106" fmla="*/ 1836 w 1840"/>
                <a:gd name="T107" fmla="*/ 418 h 2155"/>
                <a:gd name="T108" fmla="*/ 1838 w 1840"/>
                <a:gd name="T109" fmla="*/ 348 h 2155"/>
                <a:gd name="T110" fmla="*/ 1770 w 1840"/>
                <a:gd name="T111" fmla="*/ 328 h 2155"/>
                <a:gd name="T112" fmla="*/ 1588 w 1840"/>
                <a:gd name="T113" fmla="*/ 324 h 2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40" h="2155">
                  <a:moveTo>
                    <a:pt x="1588" y="324"/>
                  </a:moveTo>
                  <a:lnTo>
                    <a:pt x="1588" y="324"/>
                  </a:lnTo>
                  <a:lnTo>
                    <a:pt x="1058" y="324"/>
                  </a:lnTo>
                  <a:lnTo>
                    <a:pt x="1058" y="324"/>
                  </a:lnTo>
                  <a:lnTo>
                    <a:pt x="1072" y="318"/>
                  </a:lnTo>
                  <a:lnTo>
                    <a:pt x="1084" y="310"/>
                  </a:lnTo>
                  <a:lnTo>
                    <a:pt x="1096" y="302"/>
                  </a:lnTo>
                  <a:lnTo>
                    <a:pt x="1108" y="294"/>
                  </a:lnTo>
                  <a:lnTo>
                    <a:pt x="1118" y="284"/>
                  </a:lnTo>
                  <a:lnTo>
                    <a:pt x="1126" y="274"/>
                  </a:lnTo>
                  <a:lnTo>
                    <a:pt x="1134" y="262"/>
                  </a:lnTo>
                  <a:lnTo>
                    <a:pt x="1142" y="250"/>
                  </a:lnTo>
                  <a:lnTo>
                    <a:pt x="1152" y="224"/>
                  </a:lnTo>
                  <a:lnTo>
                    <a:pt x="1158" y="198"/>
                  </a:lnTo>
                  <a:lnTo>
                    <a:pt x="1162" y="170"/>
                  </a:lnTo>
                  <a:lnTo>
                    <a:pt x="1160" y="142"/>
                  </a:lnTo>
                  <a:lnTo>
                    <a:pt x="1154" y="114"/>
                  </a:lnTo>
                  <a:lnTo>
                    <a:pt x="1144" y="88"/>
                  </a:lnTo>
                  <a:lnTo>
                    <a:pt x="1138" y="76"/>
                  </a:lnTo>
                  <a:lnTo>
                    <a:pt x="1130" y="64"/>
                  </a:lnTo>
                  <a:lnTo>
                    <a:pt x="1120" y="52"/>
                  </a:lnTo>
                  <a:lnTo>
                    <a:pt x="1110" y="42"/>
                  </a:lnTo>
                  <a:lnTo>
                    <a:pt x="1100" y="32"/>
                  </a:lnTo>
                  <a:lnTo>
                    <a:pt x="1086" y="24"/>
                  </a:lnTo>
                  <a:lnTo>
                    <a:pt x="1074" y="18"/>
                  </a:lnTo>
                  <a:lnTo>
                    <a:pt x="1058" y="10"/>
                  </a:lnTo>
                  <a:lnTo>
                    <a:pt x="1044" y="6"/>
                  </a:lnTo>
                  <a:lnTo>
                    <a:pt x="1026" y="2"/>
                  </a:lnTo>
                  <a:lnTo>
                    <a:pt x="1008" y="0"/>
                  </a:lnTo>
                  <a:lnTo>
                    <a:pt x="988" y="0"/>
                  </a:lnTo>
                  <a:lnTo>
                    <a:pt x="988" y="0"/>
                  </a:lnTo>
                  <a:lnTo>
                    <a:pt x="968" y="0"/>
                  </a:lnTo>
                  <a:lnTo>
                    <a:pt x="948" y="2"/>
                  </a:lnTo>
                  <a:lnTo>
                    <a:pt x="928" y="6"/>
                  </a:lnTo>
                  <a:lnTo>
                    <a:pt x="912" y="12"/>
                  </a:lnTo>
                  <a:lnTo>
                    <a:pt x="896" y="18"/>
                  </a:lnTo>
                  <a:lnTo>
                    <a:pt x="880" y="26"/>
                  </a:lnTo>
                  <a:lnTo>
                    <a:pt x="868" y="34"/>
                  </a:lnTo>
                  <a:lnTo>
                    <a:pt x="856" y="44"/>
                  </a:lnTo>
                  <a:lnTo>
                    <a:pt x="846" y="54"/>
                  </a:lnTo>
                  <a:lnTo>
                    <a:pt x="836" y="66"/>
                  </a:lnTo>
                  <a:lnTo>
                    <a:pt x="828" y="78"/>
                  </a:lnTo>
                  <a:lnTo>
                    <a:pt x="822" y="92"/>
                  </a:lnTo>
                  <a:lnTo>
                    <a:pt x="816" y="104"/>
                  </a:lnTo>
                  <a:lnTo>
                    <a:pt x="812" y="118"/>
                  </a:lnTo>
                  <a:lnTo>
                    <a:pt x="808" y="132"/>
                  </a:lnTo>
                  <a:lnTo>
                    <a:pt x="806" y="146"/>
                  </a:lnTo>
                  <a:lnTo>
                    <a:pt x="806" y="176"/>
                  </a:lnTo>
                  <a:lnTo>
                    <a:pt x="810" y="204"/>
                  </a:lnTo>
                  <a:lnTo>
                    <a:pt x="818" y="232"/>
                  </a:lnTo>
                  <a:lnTo>
                    <a:pt x="832" y="256"/>
                  </a:lnTo>
                  <a:lnTo>
                    <a:pt x="838" y="268"/>
                  </a:lnTo>
                  <a:lnTo>
                    <a:pt x="848" y="280"/>
                  </a:lnTo>
                  <a:lnTo>
                    <a:pt x="858" y="290"/>
                  </a:lnTo>
                  <a:lnTo>
                    <a:pt x="868" y="300"/>
                  </a:lnTo>
                  <a:lnTo>
                    <a:pt x="880" y="308"/>
                  </a:lnTo>
                  <a:lnTo>
                    <a:pt x="892" y="316"/>
                  </a:lnTo>
                  <a:lnTo>
                    <a:pt x="906" y="322"/>
                  </a:lnTo>
                  <a:lnTo>
                    <a:pt x="920" y="326"/>
                  </a:lnTo>
                  <a:lnTo>
                    <a:pt x="920" y="326"/>
                  </a:lnTo>
                  <a:lnTo>
                    <a:pt x="624" y="326"/>
                  </a:lnTo>
                  <a:lnTo>
                    <a:pt x="624" y="326"/>
                  </a:lnTo>
                  <a:lnTo>
                    <a:pt x="622" y="350"/>
                  </a:lnTo>
                  <a:lnTo>
                    <a:pt x="620" y="378"/>
                  </a:lnTo>
                  <a:lnTo>
                    <a:pt x="616" y="414"/>
                  </a:lnTo>
                  <a:lnTo>
                    <a:pt x="608" y="458"/>
                  </a:lnTo>
                  <a:lnTo>
                    <a:pt x="596" y="506"/>
                  </a:lnTo>
                  <a:lnTo>
                    <a:pt x="588" y="532"/>
                  </a:lnTo>
                  <a:lnTo>
                    <a:pt x="578" y="558"/>
                  </a:lnTo>
                  <a:lnTo>
                    <a:pt x="566" y="586"/>
                  </a:lnTo>
                  <a:lnTo>
                    <a:pt x="552" y="614"/>
                  </a:lnTo>
                  <a:lnTo>
                    <a:pt x="538" y="642"/>
                  </a:lnTo>
                  <a:lnTo>
                    <a:pt x="520" y="670"/>
                  </a:lnTo>
                  <a:lnTo>
                    <a:pt x="500" y="698"/>
                  </a:lnTo>
                  <a:lnTo>
                    <a:pt x="480" y="726"/>
                  </a:lnTo>
                  <a:lnTo>
                    <a:pt x="456" y="752"/>
                  </a:lnTo>
                  <a:lnTo>
                    <a:pt x="430" y="778"/>
                  </a:lnTo>
                  <a:lnTo>
                    <a:pt x="400" y="804"/>
                  </a:lnTo>
                  <a:lnTo>
                    <a:pt x="368" y="828"/>
                  </a:lnTo>
                  <a:lnTo>
                    <a:pt x="334" y="852"/>
                  </a:lnTo>
                  <a:lnTo>
                    <a:pt x="296" y="874"/>
                  </a:lnTo>
                  <a:lnTo>
                    <a:pt x="254" y="892"/>
                  </a:lnTo>
                  <a:lnTo>
                    <a:pt x="210" y="912"/>
                  </a:lnTo>
                  <a:lnTo>
                    <a:pt x="164" y="928"/>
                  </a:lnTo>
                  <a:lnTo>
                    <a:pt x="112" y="942"/>
                  </a:lnTo>
                  <a:lnTo>
                    <a:pt x="58" y="952"/>
                  </a:lnTo>
                  <a:lnTo>
                    <a:pt x="0" y="962"/>
                  </a:lnTo>
                  <a:lnTo>
                    <a:pt x="0" y="1166"/>
                  </a:lnTo>
                  <a:lnTo>
                    <a:pt x="0" y="1166"/>
                  </a:lnTo>
                  <a:lnTo>
                    <a:pt x="20" y="1154"/>
                  </a:lnTo>
                  <a:lnTo>
                    <a:pt x="42" y="1146"/>
                  </a:lnTo>
                  <a:lnTo>
                    <a:pt x="64" y="1140"/>
                  </a:lnTo>
                  <a:lnTo>
                    <a:pt x="86" y="1138"/>
                  </a:lnTo>
                  <a:lnTo>
                    <a:pt x="110" y="1140"/>
                  </a:lnTo>
                  <a:lnTo>
                    <a:pt x="132" y="1144"/>
                  </a:lnTo>
                  <a:lnTo>
                    <a:pt x="154" y="1152"/>
                  </a:lnTo>
                  <a:lnTo>
                    <a:pt x="174" y="1160"/>
                  </a:lnTo>
                  <a:lnTo>
                    <a:pt x="194" y="1174"/>
                  </a:lnTo>
                  <a:lnTo>
                    <a:pt x="212" y="1188"/>
                  </a:lnTo>
                  <a:lnTo>
                    <a:pt x="228" y="1206"/>
                  </a:lnTo>
                  <a:lnTo>
                    <a:pt x="242" y="1224"/>
                  </a:lnTo>
                  <a:lnTo>
                    <a:pt x="254" y="1247"/>
                  </a:lnTo>
                  <a:lnTo>
                    <a:pt x="262" y="1271"/>
                  </a:lnTo>
                  <a:lnTo>
                    <a:pt x="268" y="1297"/>
                  </a:lnTo>
                  <a:lnTo>
                    <a:pt x="270" y="1323"/>
                  </a:lnTo>
                  <a:lnTo>
                    <a:pt x="270" y="1323"/>
                  </a:lnTo>
                  <a:lnTo>
                    <a:pt x="268" y="1353"/>
                  </a:lnTo>
                  <a:lnTo>
                    <a:pt x="262" y="1379"/>
                  </a:lnTo>
                  <a:lnTo>
                    <a:pt x="254" y="1403"/>
                  </a:lnTo>
                  <a:lnTo>
                    <a:pt x="242" y="1425"/>
                  </a:lnTo>
                  <a:lnTo>
                    <a:pt x="228" y="1443"/>
                  </a:lnTo>
                  <a:lnTo>
                    <a:pt x="210" y="1459"/>
                  </a:lnTo>
                  <a:lnTo>
                    <a:pt x="192" y="1473"/>
                  </a:lnTo>
                  <a:lnTo>
                    <a:pt x="172" y="1483"/>
                  </a:lnTo>
                  <a:lnTo>
                    <a:pt x="152" y="1491"/>
                  </a:lnTo>
                  <a:lnTo>
                    <a:pt x="130" y="1495"/>
                  </a:lnTo>
                  <a:lnTo>
                    <a:pt x="108" y="1497"/>
                  </a:lnTo>
                  <a:lnTo>
                    <a:pt x="84" y="1497"/>
                  </a:lnTo>
                  <a:lnTo>
                    <a:pt x="62" y="1493"/>
                  </a:lnTo>
                  <a:lnTo>
                    <a:pt x="40" y="1487"/>
                  </a:lnTo>
                  <a:lnTo>
                    <a:pt x="20" y="1479"/>
                  </a:lnTo>
                  <a:lnTo>
                    <a:pt x="0" y="1469"/>
                  </a:lnTo>
                  <a:lnTo>
                    <a:pt x="0" y="2155"/>
                  </a:lnTo>
                  <a:lnTo>
                    <a:pt x="0" y="2155"/>
                  </a:lnTo>
                  <a:lnTo>
                    <a:pt x="176" y="2155"/>
                  </a:lnTo>
                  <a:lnTo>
                    <a:pt x="176" y="2155"/>
                  </a:lnTo>
                  <a:lnTo>
                    <a:pt x="194" y="2153"/>
                  </a:lnTo>
                  <a:lnTo>
                    <a:pt x="212" y="2147"/>
                  </a:lnTo>
                  <a:lnTo>
                    <a:pt x="224" y="2139"/>
                  </a:lnTo>
                  <a:lnTo>
                    <a:pt x="236" y="2127"/>
                  </a:lnTo>
                  <a:lnTo>
                    <a:pt x="246" y="2113"/>
                  </a:lnTo>
                  <a:lnTo>
                    <a:pt x="252" y="2093"/>
                  </a:lnTo>
                  <a:lnTo>
                    <a:pt x="258" y="2071"/>
                  </a:lnTo>
                  <a:lnTo>
                    <a:pt x="260" y="2045"/>
                  </a:lnTo>
                  <a:lnTo>
                    <a:pt x="260" y="2045"/>
                  </a:lnTo>
                  <a:lnTo>
                    <a:pt x="280" y="1839"/>
                  </a:lnTo>
                  <a:lnTo>
                    <a:pt x="290" y="1727"/>
                  </a:lnTo>
                  <a:lnTo>
                    <a:pt x="294" y="1659"/>
                  </a:lnTo>
                  <a:lnTo>
                    <a:pt x="294" y="1659"/>
                  </a:lnTo>
                  <a:lnTo>
                    <a:pt x="310" y="1657"/>
                  </a:lnTo>
                  <a:lnTo>
                    <a:pt x="338" y="1651"/>
                  </a:lnTo>
                  <a:lnTo>
                    <a:pt x="374" y="1641"/>
                  </a:lnTo>
                  <a:lnTo>
                    <a:pt x="416" y="1627"/>
                  </a:lnTo>
                  <a:lnTo>
                    <a:pt x="460" y="1611"/>
                  </a:lnTo>
                  <a:lnTo>
                    <a:pt x="506" y="1591"/>
                  </a:lnTo>
                  <a:lnTo>
                    <a:pt x="550" y="1569"/>
                  </a:lnTo>
                  <a:lnTo>
                    <a:pt x="588" y="1547"/>
                  </a:lnTo>
                  <a:lnTo>
                    <a:pt x="588" y="1547"/>
                  </a:lnTo>
                  <a:lnTo>
                    <a:pt x="624" y="1577"/>
                  </a:lnTo>
                  <a:lnTo>
                    <a:pt x="666" y="1617"/>
                  </a:lnTo>
                  <a:lnTo>
                    <a:pt x="758" y="1703"/>
                  </a:lnTo>
                  <a:lnTo>
                    <a:pt x="842" y="1785"/>
                  </a:lnTo>
                  <a:lnTo>
                    <a:pt x="898" y="1837"/>
                  </a:lnTo>
                  <a:lnTo>
                    <a:pt x="898" y="1837"/>
                  </a:lnTo>
                  <a:lnTo>
                    <a:pt x="906" y="1843"/>
                  </a:lnTo>
                  <a:lnTo>
                    <a:pt x="916" y="1849"/>
                  </a:lnTo>
                  <a:lnTo>
                    <a:pt x="926" y="1853"/>
                  </a:lnTo>
                  <a:lnTo>
                    <a:pt x="936" y="1857"/>
                  </a:lnTo>
                  <a:lnTo>
                    <a:pt x="946" y="1859"/>
                  </a:lnTo>
                  <a:lnTo>
                    <a:pt x="956" y="1859"/>
                  </a:lnTo>
                  <a:lnTo>
                    <a:pt x="976" y="1857"/>
                  </a:lnTo>
                  <a:lnTo>
                    <a:pt x="998" y="1849"/>
                  </a:lnTo>
                  <a:lnTo>
                    <a:pt x="1020" y="1839"/>
                  </a:lnTo>
                  <a:lnTo>
                    <a:pt x="1042" y="1823"/>
                  </a:lnTo>
                  <a:lnTo>
                    <a:pt x="1062" y="1805"/>
                  </a:lnTo>
                  <a:lnTo>
                    <a:pt x="1062" y="1805"/>
                  </a:lnTo>
                  <a:lnTo>
                    <a:pt x="1090" y="1779"/>
                  </a:lnTo>
                  <a:lnTo>
                    <a:pt x="1128" y="1747"/>
                  </a:lnTo>
                  <a:lnTo>
                    <a:pt x="1218" y="1671"/>
                  </a:lnTo>
                  <a:lnTo>
                    <a:pt x="1302" y="1601"/>
                  </a:lnTo>
                  <a:lnTo>
                    <a:pt x="1332" y="1575"/>
                  </a:lnTo>
                  <a:lnTo>
                    <a:pt x="1350" y="1559"/>
                  </a:lnTo>
                  <a:lnTo>
                    <a:pt x="1350" y="1559"/>
                  </a:lnTo>
                  <a:lnTo>
                    <a:pt x="1354" y="1553"/>
                  </a:lnTo>
                  <a:lnTo>
                    <a:pt x="1358" y="1547"/>
                  </a:lnTo>
                  <a:lnTo>
                    <a:pt x="1360" y="1533"/>
                  </a:lnTo>
                  <a:lnTo>
                    <a:pt x="1360" y="1519"/>
                  </a:lnTo>
                  <a:lnTo>
                    <a:pt x="1356" y="1503"/>
                  </a:lnTo>
                  <a:lnTo>
                    <a:pt x="1350" y="1487"/>
                  </a:lnTo>
                  <a:lnTo>
                    <a:pt x="1342" y="1469"/>
                  </a:lnTo>
                  <a:lnTo>
                    <a:pt x="1326" y="1439"/>
                  </a:lnTo>
                  <a:lnTo>
                    <a:pt x="1326" y="1439"/>
                  </a:lnTo>
                  <a:lnTo>
                    <a:pt x="1284" y="1375"/>
                  </a:lnTo>
                  <a:lnTo>
                    <a:pt x="1210" y="1273"/>
                  </a:lnTo>
                  <a:lnTo>
                    <a:pt x="1138" y="1170"/>
                  </a:lnTo>
                  <a:lnTo>
                    <a:pt x="1098" y="1110"/>
                  </a:lnTo>
                  <a:lnTo>
                    <a:pt x="1098" y="1110"/>
                  </a:lnTo>
                  <a:lnTo>
                    <a:pt x="1112" y="1094"/>
                  </a:lnTo>
                  <a:lnTo>
                    <a:pt x="1134" y="1066"/>
                  </a:lnTo>
                  <a:lnTo>
                    <a:pt x="1158" y="1028"/>
                  </a:lnTo>
                  <a:lnTo>
                    <a:pt x="1182" y="986"/>
                  </a:lnTo>
                  <a:lnTo>
                    <a:pt x="1206" y="944"/>
                  </a:lnTo>
                  <a:lnTo>
                    <a:pt x="1228" y="904"/>
                  </a:lnTo>
                  <a:lnTo>
                    <a:pt x="1242" y="870"/>
                  </a:lnTo>
                  <a:lnTo>
                    <a:pt x="1246" y="858"/>
                  </a:lnTo>
                  <a:lnTo>
                    <a:pt x="1248" y="848"/>
                  </a:lnTo>
                  <a:lnTo>
                    <a:pt x="1248" y="848"/>
                  </a:lnTo>
                  <a:lnTo>
                    <a:pt x="1306" y="854"/>
                  </a:lnTo>
                  <a:lnTo>
                    <a:pt x="1370" y="858"/>
                  </a:lnTo>
                  <a:lnTo>
                    <a:pt x="1500" y="866"/>
                  </a:lnTo>
                  <a:lnTo>
                    <a:pt x="1614" y="872"/>
                  </a:lnTo>
                  <a:lnTo>
                    <a:pt x="1686" y="874"/>
                  </a:lnTo>
                  <a:lnTo>
                    <a:pt x="1686" y="874"/>
                  </a:lnTo>
                  <a:lnTo>
                    <a:pt x="1708" y="872"/>
                  </a:lnTo>
                  <a:lnTo>
                    <a:pt x="1724" y="866"/>
                  </a:lnTo>
                  <a:lnTo>
                    <a:pt x="1738" y="856"/>
                  </a:lnTo>
                  <a:lnTo>
                    <a:pt x="1750" y="842"/>
                  </a:lnTo>
                  <a:lnTo>
                    <a:pt x="1762" y="824"/>
                  </a:lnTo>
                  <a:lnTo>
                    <a:pt x="1770" y="802"/>
                  </a:lnTo>
                  <a:lnTo>
                    <a:pt x="1778" y="776"/>
                  </a:lnTo>
                  <a:lnTo>
                    <a:pt x="1786" y="746"/>
                  </a:lnTo>
                  <a:lnTo>
                    <a:pt x="1786" y="746"/>
                  </a:lnTo>
                  <a:lnTo>
                    <a:pt x="1794" y="706"/>
                  </a:lnTo>
                  <a:lnTo>
                    <a:pt x="1804" y="652"/>
                  </a:lnTo>
                  <a:lnTo>
                    <a:pt x="1822" y="530"/>
                  </a:lnTo>
                  <a:lnTo>
                    <a:pt x="1836" y="418"/>
                  </a:lnTo>
                  <a:lnTo>
                    <a:pt x="1840" y="360"/>
                  </a:lnTo>
                  <a:lnTo>
                    <a:pt x="1840" y="360"/>
                  </a:lnTo>
                  <a:lnTo>
                    <a:pt x="1840" y="352"/>
                  </a:lnTo>
                  <a:lnTo>
                    <a:pt x="1838" y="348"/>
                  </a:lnTo>
                  <a:lnTo>
                    <a:pt x="1834" y="344"/>
                  </a:lnTo>
                  <a:lnTo>
                    <a:pt x="1822" y="338"/>
                  </a:lnTo>
                  <a:lnTo>
                    <a:pt x="1800" y="332"/>
                  </a:lnTo>
                  <a:lnTo>
                    <a:pt x="1770" y="328"/>
                  </a:lnTo>
                  <a:lnTo>
                    <a:pt x="1724" y="326"/>
                  </a:lnTo>
                  <a:lnTo>
                    <a:pt x="1666" y="324"/>
                  </a:lnTo>
                  <a:lnTo>
                    <a:pt x="1588" y="324"/>
                  </a:lnTo>
                  <a:lnTo>
                    <a:pt x="1588" y="324"/>
                  </a:lnTo>
                  <a:close/>
                </a:path>
              </a:pathLst>
            </a:custGeom>
            <a:gradFill>
              <a:gsLst>
                <a:gs pos="0">
                  <a:schemeClr val="accent3"/>
                </a:gs>
                <a:gs pos="100000">
                  <a:schemeClr val="accent3">
                    <a:lumMod val="75000"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41" name="Freeform 15">
              <a:extLst>
                <a:ext uri="{FF2B5EF4-FFF2-40B4-BE49-F238E27FC236}">
                  <a16:creationId xmlns:a16="http://schemas.microsoft.com/office/drawing/2014/main" id="{2230F944-2F59-4AD0-A495-FB44E945D46C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271134" y="6348543"/>
              <a:ext cx="3419330" cy="2879188"/>
            </a:xfrm>
            <a:custGeom>
              <a:avLst/>
              <a:gdLst>
                <a:gd name="T0" fmla="*/ 1830 w 2170"/>
                <a:gd name="T1" fmla="*/ 628 h 1827"/>
                <a:gd name="T2" fmla="*/ 1696 w 2170"/>
                <a:gd name="T3" fmla="*/ 602 h 1827"/>
                <a:gd name="T4" fmla="*/ 1538 w 2170"/>
                <a:gd name="T5" fmla="*/ 536 h 1827"/>
                <a:gd name="T6" fmla="*/ 1426 w 2170"/>
                <a:gd name="T7" fmla="*/ 458 h 1827"/>
                <a:gd name="T8" fmla="*/ 1326 w 2170"/>
                <a:gd name="T9" fmla="*/ 348 h 1827"/>
                <a:gd name="T10" fmla="*/ 1246 w 2170"/>
                <a:gd name="T11" fmla="*/ 196 h 1827"/>
                <a:gd name="T12" fmla="*/ 1204 w 2170"/>
                <a:gd name="T13" fmla="*/ 0 h 1827"/>
                <a:gd name="T14" fmla="*/ 1014 w 2170"/>
                <a:gd name="T15" fmla="*/ 24 h 1827"/>
                <a:gd name="T16" fmla="*/ 1032 w 2170"/>
                <a:gd name="T17" fmla="*/ 122 h 1827"/>
                <a:gd name="T18" fmla="*/ 994 w 2170"/>
                <a:gd name="T19" fmla="*/ 206 h 1827"/>
                <a:gd name="T20" fmla="*/ 914 w 2170"/>
                <a:gd name="T21" fmla="*/ 262 h 1827"/>
                <a:gd name="T22" fmla="*/ 840 w 2170"/>
                <a:gd name="T23" fmla="*/ 278 h 1827"/>
                <a:gd name="T24" fmla="*/ 754 w 2170"/>
                <a:gd name="T25" fmla="*/ 252 h 1827"/>
                <a:gd name="T26" fmla="*/ 686 w 2170"/>
                <a:gd name="T27" fmla="*/ 188 h 1827"/>
                <a:gd name="T28" fmla="*/ 662 w 2170"/>
                <a:gd name="T29" fmla="*/ 98 h 1827"/>
                <a:gd name="T30" fmla="*/ 704 w 2170"/>
                <a:gd name="T31" fmla="*/ 0 h 1827"/>
                <a:gd name="T32" fmla="*/ 28 w 2170"/>
                <a:gd name="T33" fmla="*/ 2 h 1827"/>
                <a:gd name="T34" fmla="*/ 2 w 2170"/>
                <a:gd name="T35" fmla="*/ 34 h 1827"/>
                <a:gd name="T36" fmla="*/ 2 w 2170"/>
                <a:gd name="T37" fmla="*/ 100 h 1827"/>
                <a:gd name="T38" fmla="*/ 62 w 2170"/>
                <a:gd name="T39" fmla="*/ 464 h 1827"/>
                <a:gd name="T40" fmla="*/ 80 w 2170"/>
                <a:gd name="T41" fmla="*/ 514 h 1827"/>
                <a:gd name="T42" fmla="*/ 110 w 2170"/>
                <a:gd name="T43" fmla="*/ 534 h 1827"/>
                <a:gd name="T44" fmla="*/ 210 w 2170"/>
                <a:gd name="T45" fmla="*/ 546 h 1827"/>
                <a:gd name="T46" fmla="*/ 582 w 2170"/>
                <a:gd name="T47" fmla="*/ 534 h 1827"/>
                <a:gd name="T48" fmla="*/ 628 w 2170"/>
                <a:gd name="T49" fmla="*/ 626 h 1827"/>
                <a:gd name="T50" fmla="*/ 702 w 2170"/>
                <a:gd name="T51" fmla="*/ 744 h 1827"/>
                <a:gd name="T52" fmla="*/ 678 w 2170"/>
                <a:gd name="T53" fmla="*/ 866 h 1827"/>
                <a:gd name="T54" fmla="*/ 500 w 2170"/>
                <a:gd name="T55" fmla="*/ 1133 h 1827"/>
                <a:gd name="T56" fmla="*/ 488 w 2170"/>
                <a:gd name="T57" fmla="*/ 1197 h 1827"/>
                <a:gd name="T58" fmla="*/ 548 w 2170"/>
                <a:gd name="T59" fmla="*/ 1283 h 1827"/>
                <a:gd name="T60" fmla="*/ 826 w 2170"/>
                <a:gd name="T61" fmla="*/ 1519 h 1827"/>
                <a:gd name="T62" fmla="*/ 866 w 2170"/>
                <a:gd name="T63" fmla="*/ 1531 h 1827"/>
                <a:gd name="T64" fmla="*/ 950 w 2170"/>
                <a:gd name="T65" fmla="*/ 1497 h 1827"/>
                <a:gd name="T66" fmla="*/ 1126 w 2170"/>
                <a:gd name="T67" fmla="*/ 1325 h 1827"/>
                <a:gd name="T68" fmla="*/ 1250 w 2170"/>
                <a:gd name="T69" fmla="*/ 1227 h 1827"/>
                <a:gd name="T70" fmla="*/ 1412 w 2170"/>
                <a:gd name="T71" fmla="*/ 1305 h 1827"/>
                <a:gd name="T72" fmla="*/ 1500 w 2170"/>
                <a:gd name="T73" fmla="*/ 1325 h 1827"/>
                <a:gd name="T74" fmla="*/ 1562 w 2170"/>
                <a:gd name="T75" fmla="*/ 1579 h 1827"/>
                <a:gd name="T76" fmla="*/ 1592 w 2170"/>
                <a:gd name="T77" fmla="*/ 1777 h 1827"/>
                <a:gd name="T78" fmla="*/ 1646 w 2170"/>
                <a:gd name="T79" fmla="*/ 1821 h 1827"/>
                <a:gd name="T80" fmla="*/ 1800 w 2170"/>
                <a:gd name="T81" fmla="*/ 1825 h 1827"/>
                <a:gd name="T82" fmla="*/ 1832 w 2170"/>
                <a:gd name="T83" fmla="*/ 1055 h 1827"/>
                <a:gd name="T84" fmla="*/ 1862 w 2170"/>
                <a:gd name="T85" fmla="*/ 1109 h 1827"/>
                <a:gd name="T86" fmla="*/ 1908 w 2170"/>
                <a:gd name="T87" fmla="*/ 1145 h 1827"/>
                <a:gd name="T88" fmla="*/ 1992 w 2170"/>
                <a:gd name="T89" fmla="*/ 1169 h 1827"/>
                <a:gd name="T90" fmla="*/ 2076 w 2170"/>
                <a:gd name="T91" fmla="*/ 1153 h 1827"/>
                <a:gd name="T92" fmla="*/ 2124 w 2170"/>
                <a:gd name="T93" fmla="*/ 1119 h 1827"/>
                <a:gd name="T94" fmla="*/ 2156 w 2170"/>
                <a:gd name="T95" fmla="*/ 1067 h 1827"/>
                <a:gd name="T96" fmla="*/ 2170 w 2170"/>
                <a:gd name="T97" fmla="*/ 995 h 1827"/>
                <a:gd name="T98" fmla="*/ 2162 w 2170"/>
                <a:gd name="T99" fmla="*/ 945 h 1827"/>
                <a:gd name="T100" fmla="*/ 2136 w 2170"/>
                <a:gd name="T101" fmla="*/ 888 h 1827"/>
                <a:gd name="T102" fmla="*/ 2084 w 2170"/>
                <a:gd name="T103" fmla="*/ 838 h 1827"/>
                <a:gd name="T104" fmla="*/ 1988 w 2170"/>
                <a:gd name="T105" fmla="*/ 810 h 1827"/>
                <a:gd name="T106" fmla="*/ 1930 w 2170"/>
                <a:gd name="T107" fmla="*/ 822 h 1827"/>
                <a:gd name="T108" fmla="*/ 1880 w 2170"/>
                <a:gd name="T109" fmla="*/ 854 h 1827"/>
                <a:gd name="T110" fmla="*/ 1838 w 2170"/>
                <a:gd name="T111" fmla="*/ 911 h 18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2170" h="1827">
                  <a:moveTo>
                    <a:pt x="1830" y="927"/>
                  </a:moveTo>
                  <a:lnTo>
                    <a:pt x="1830" y="927"/>
                  </a:lnTo>
                  <a:lnTo>
                    <a:pt x="1830" y="628"/>
                  </a:lnTo>
                  <a:lnTo>
                    <a:pt x="1830" y="628"/>
                  </a:lnTo>
                  <a:lnTo>
                    <a:pt x="1806" y="626"/>
                  </a:lnTo>
                  <a:lnTo>
                    <a:pt x="1778" y="622"/>
                  </a:lnTo>
                  <a:lnTo>
                    <a:pt x="1740" y="614"/>
                  </a:lnTo>
                  <a:lnTo>
                    <a:pt x="1696" y="602"/>
                  </a:lnTo>
                  <a:lnTo>
                    <a:pt x="1646" y="586"/>
                  </a:lnTo>
                  <a:lnTo>
                    <a:pt x="1594" y="564"/>
                  </a:lnTo>
                  <a:lnTo>
                    <a:pt x="1566" y="550"/>
                  </a:lnTo>
                  <a:lnTo>
                    <a:pt x="1538" y="536"/>
                  </a:lnTo>
                  <a:lnTo>
                    <a:pt x="1510" y="520"/>
                  </a:lnTo>
                  <a:lnTo>
                    <a:pt x="1482" y="500"/>
                  </a:lnTo>
                  <a:lnTo>
                    <a:pt x="1454" y="480"/>
                  </a:lnTo>
                  <a:lnTo>
                    <a:pt x="1426" y="458"/>
                  </a:lnTo>
                  <a:lnTo>
                    <a:pt x="1400" y="434"/>
                  </a:lnTo>
                  <a:lnTo>
                    <a:pt x="1374" y="408"/>
                  </a:lnTo>
                  <a:lnTo>
                    <a:pt x="1348" y="378"/>
                  </a:lnTo>
                  <a:lnTo>
                    <a:pt x="1326" y="348"/>
                  </a:lnTo>
                  <a:lnTo>
                    <a:pt x="1302" y="314"/>
                  </a:lnTo>
                  <a:lnTo>
                    <a:pt x="1282" y="278"/>
                  </a:lnTo>
                  <a:lnTo>
                    <a:pt x="1264" y="238"/>
                  </a:lnTo>
                  <a:lnTo>
                    <a:pt x="1246" y="196"/>
                  </a:lnTo>
                  <a:lnTo>
                    <a:pt x="1232" y="152"/>
                  </a:lnTo>
                  <a:lnTo>
                    <a:pt x="1220" y="104"/>
                  </a:lnTo>
                  <a:lnTo>
                    <a:pt x="1210" y="54"/>
                  </a:lnTo>
                  <a:lnTo>
                    <a:pt x="1204" y="0"/>
                  </a:lnTo>
                  <a:lnTo>
                    <a:pt x="1204" y="0"/>
                  </a:lnTo>
                  <a:lnTo>
                    <a:pt x="1000" y="0"/>
                  </a:lnTo>
                  <a:lnTo>
                    <a:pt x="1000" y="0"/>
                  </a:lnTo>
                  <a:lnTo>
                    <a:pt x="1014" y="24"/>
                  </a:lnTo>
                  <a:lnTo>
                    <a:pt x="1026" y="50"/>
                  </a:lnTo>
                  <a:lnTo>
                    <a:pt x="1032" y="74"/>
                  </a:lnTo>
                  <a:lnTo>
                    <a:pt x="1034" y="98"/>
                  </a:lnTo>
                  <a:lnTo>
                    <a:pt x="1032" y="122"/>
                  </a:lnTo>
                  <a:lnTo>
                    <a:pt x="1028" y="146"/>
                  </a:lnTo>
                  <a:lnTo>
                    <a:pt x="1018" y="168"/>
                  </a:lnTo>
                  <a:lnTo>
                    <a:pt x="1008" y="188"/>
                  </a:lnTo>
                  <a:lnTo>
                    <a:pt x="994" y="206"/>
                  </a:lnTo>
                  <a:lnTo>
                    <a:pt x="976" y="224"/>
                  </a:lnTo>
                  <a:lnTo>
                    <a:pt x="958" y="240"/>
                  </a:lnTo>
                  <a:lnTo>
                    <a:pt x="938" y="252"/>
                  </a:lnTo>
                  <a:lnTo>
                    <a:pt x="914" y="262"/>
                  </a:lnTo>
                  <a:lnTo>
                    <a:pt x="892" y="270"/>
                  </a:lnTo>
                  <a:lnTo>
                    <a:pt x="866" y="276"/>
                  </a:lnTo>
                  <a:lnTo>
                    <a:pt x="840" y="278"/>
                  </a:lnTo>
                  <a:lnTo>
                    <a:pt x="840" y="278"/>
                  </a:lnTo>
                  <a:lnTo>
                    <a:pt x="818" y="276"/>
                  </a:lnTo>
                  <a:lnTo>
                    <a:pt x="796" y="270"/>
                  </a:lnTo>
                  <a:lnTo>
                    <a:pt x="774" y="262"/>
                  </a:lnTo>
                  <a:lnTo>
                    <a:pt x="754" y="252"/>
                  </a:lnTo>
                  <a:lnTo>
                    <a:pt x="734" y="240"/>
                  </a:lnTo>
                  <a:lnTo>
                    <a:pt x="716" y="224"/>
                  </a:lnTo>
                  <a:lnTo>
                    <a:pt x="700" y="206"/>
                  </a:lnTo>
                  <a:lnTo>
                    <a:pt x="686" y="188"/>
                  </a:lnTo>
                  <a:lnTo>
                    <a:pt x="674" y="166"/>
                  </a:lnTo>
                  <a:lnTo>
                    <a:pt x="666" y="144"/>
                  </a:lnTo>
                  <a:lnTo>
                    <a:pt x="662" y="122"/>
                  </a:lnTo>
                  <a:lnTo>
                    <a:pt x="662" y="98"/>
                  </a:lnTo>
                  <a:lnTo>
                    <a:pt x="666" y="74"/>
                  </a:lnTo>
                  <a:lnTo>
                    <a:pt x="674" y="50"/>
                  </a:lnTo>
                  <a:lnTo>
                    <a:pt x="686" y="24"/>
                  </a:lnTo>
                  <a:lnTo>
                    <a:pt x="704" y="0"/>
                  </a:lnTo>
                  <a:lnTo>
                    <a:pt x="704" y="0"/>
                  </a:lnTo>
                  <a:lnTo>
                    <a:pt x="38" y="0"/>
                  </a:lnTo>
                  <a:lnTo>
                    <a:pt x="38" y="0"/>
                  </a:lnTo>
                  <a:lnTo>
                    <a:pt x="28" y="2"/>
                  </a:lnTo>
                  <a:lnTo>
                    <a:pt x="18" y="4"/>
                  </a:lnTo>
                  <a:lnTo>
                    <a:pt x="12" y="12"/>
                  </a:lnTo>
                  <a:lnTo>
                    <a:pt x="6" y="22"/>
                  </a:lnTo>
                  <a:lnTo>
                    <a:pt x="2" y="34"/>
                  </a:lnTo>
                  <a:lnTo>
                    <a:pt x="0" y="52"/>
                  </a:lnTo>
                  <a:lnTo>
                    <a:pt x="0" y="74"/>
                  </a:lnTo>
                  <a:lnTo>
                    <a:pt x="2" y="100"/>
                  </a:lnTo>
                  <a:lnTo>
                    <a:pt x="2" y="100"/>
                  </a:lnTo>
                  <a:lnTo>
                    <a:pt x="6" y="134"/>
                  </a:lnTo>
                  <a:lnTo>
                    <a:pt x="12" y="180"/>
                  </a:lnTo>
                  <a:lnTo>
                    <a:pt x="30" y="288"/>
                  </a:lnTo>
                  <a:lnTo>
                    <a:pt x="62" y="464"/>
                  </a:lnTo>
                  <a:lnTo>
                    <a:pt x="62" y="464"/>
                  </a:lnTo>
                  <a:lnTo>
                    <a:pt x="66" y="484"/>
                  </a:lnTo>
                  <a:lnTo>
                    <a:pt x="72" y="500"/>
                  </a:lnTo>
                  <a:lnTo>
                    <a:pt x="80" y="514"/>
                  </a:lnTo>
                  <a:lnTo>
                    <a:pt x="86" y="520"/>
                  </a:lnTo>
                  <a:lnTo>
                    <a:pt x="92" y="526"/>
                  </a:lnTo>
                  <a:lnTo>
                    <a:pt x="100" y="530"/>
                  </a:lnTo>
                  <a:lnTo>
                    <a:pt x="110" y="534"/>
                  </a:lnTo>
                  <a:lnTo>
                    <a:pt x="136" y="540"/>
                  </a:lnTo>
                  <a:lnTo>
                    <a:pt x="168" y="544"/>
                  </a:lnTo>
                  <a:lnTo>
                    <a:pt x="210" y="546"/>
                  </a:lnTo>
                  <a:lnTo>
                    <a:pt x="210" y="546"/>
                  </a:lnTo>
                  <a:lnTo>
                    <a:pt x="320" y="544"/>
                  </a:lnTo>
                  <a:lnTo>
                    <a:pt x="440" y="540"/>
                  </a:lnTo>
                  <a:lnTo>
                    <a:pt x="582" y="534"/>
                  </a:lnTo>
                  <a:lnTo>
                    <a:pt x="582" y="534"/>
                  </a:lnTo>
                  <a:lnTo>
                    <a:pt x="584" y="536"/>
                  </a:lnTo>
                  <a:lnTo>
                    <a:pt x="588" y="540"/>
                  </a:lnTo>
                  <a:lnTo>
                    <a:pt x="598" y="560"/>
                  </a:lnTo>
                  <a:lnTo>
                    <a:pt x="628" y="626"/>
                  </a:lnTo>
                  <a:lnTo>
                    <a:pt x="650" y="666"/>
                  </a:lnTo>
                  <a:lnTo>
                    <a:pt x="674" y="706"/>
                  </a:lnTo>
                  <a:lnTo>
                    <a:pt x="688" y="726"/>
                  </a:lnTo>
                  <a:lnTo>
                    <a:pt x="702" y="744"/>
                  </a:lnTo>
                  <a:lnTo>
                    <a:pt x="718" y="760"/>
                  </a:lnTo>
                  <a:lnTo>
                    <a:pt x="736" y="776"/>
                  </a:lnTo>
                  <a:lnTo>
                    <a:pt x="736" y="776"/>
                  </a:lnTo>
                  <a:lnTo>
                    <a:pt x="678" y="866"/>
                  </a:lnTo>
                  <a:lnTo>
                    <a:pt x="604" y="977"/>
                  </a:lnTo>
                  <a:lnTo>
                    <a:pt x="538" y="1075"/>
                  </a:lnTo>
                  <a:lnTo>
                    <a:pt x="500" y="1133"/>
                  </a:lnTo>
                  <a:lnTo>
                    <a:pt x="500" y="1133"/>
                  </a:lnTo>
                  <a:lnTo>
                    <a:pt x="494" y="1147"/>
                  </a:lnTo>
                  <a:lnTo>
                    <a:pt x="488" y="1163"/>
                  </a:lnTo>
                  <a:lnTo>
                    <a:pt x="486" y="1179"/>
                  </a:lnTo>
                  <a:lnTo>
                    <a:pt x="488" y="1197"/>
                  </a:lnTo>
                  <a:lnTo>
                    <a:pt x="494" y="1217"/>
                  </a:lnTo>
                  <a:lnTo>
                    <a:pt x="506" y="1237"/>
                  </a:lnTo>
                  <a:lnTo>
                    <a:pt x="522" y="1259"/>
                  </a:lnTo>
                  <a:lnTo>
                    <a:pt x="548" y="1283"/>
                  </a:lnTo>
                  <a:lnTo>
                    <a:pt x="548" y="1283"/>
                  </a:lnTo>
                  <a:lnTo>
                    <a:pt x="706" y="1417"/>
                  </a:lnTo>
                  <a:lnTo>
                    <a:pt x="784" y="1483"/>
                  </a:lnTo>
                  <a:lnTo>
                    <a:pt x="826" y="1519"/>
                  </a:lnTo>
                  <a:lnTo>
                    <a:pt x="826" y="1519"/>
                  </a:lnTo>
                  <a:lnTo>
                    <a:pt x="838" y="1525"/>
                  </a:lnTo>
                  <a:lnTo>
                    <a:pt x="850" y="1529"/>
                  </a:lnTo>
                  <a:lnTo>
                    <a:pt x="866" y="1531"/>
                  </a:lnTo>
                  <a:lnTo>
                    <a:pt x="884" y="1529"/>
                  </a:lnTo>
                  <a:lnTo>
                    <a:pt x="904" y="1523"/>
                  </a:lnTo>
                  <a:lnTo>
                    <a:pt x="926" y="1513"/>
                  </a:lnTo>
                  <a:lnTo>
                    <a:pt x="950" y="1497"/>
                  </a:lnTo>
                  <a:lnTo>
                    <a:pt x="974" y="1475"/>
                  </a:lnTo>
                  <a:lnTo>
                    <a:pt x="974" y="1475"/>
                  </a:lnTo>
                  <a:lnTo>
                    <a:pt x="1042" y="1407"/>
                  </a:lnTo>
                  <a:lnTo>
                    <a:pt x="1126" y="1325"/>
                  </a:lnTo>
                  <a:lnTo>
                    <a:pt x="1200" y="1253"/>
                  </a:lnTo>
                  <a:lnTo>
                    <a:pt x="1236" y="1217"/>
                  </a:lnTo>
                  <a:lnTo>
                    <a:pt x="1236" y="1217"/>
                  </a:lnTo>
                  <a:lnTo>
                    <a:pt x="1250" y="1227"/>
                  </a:lnTo>
                  <a:lnTo>
                    <a:pt x="1280" y="1245"/>
                  </a:lnTo>
                  <a:lnTo>
                    <a:pt x="1318" y="1265"/>
                  </a:lnTo>
                  <a:lnTo>
                    <a:pt x="1364" y="1285"/>
                  </a:lnTo>
                  <a:lnTo>
                    <a:pt x="1412" y="1305"/>
                  </a:lnTo>
                  <a:lnTo>
                    <a:pt x="1436" y="1313"/>
                  </a:lnTo>
                  <a:lnTo>
                    <a:pt x="1460" y="1319"/>
                  </a:lnTo>
                  <a:lnTo>
                    <a:pt x="1480" y="1323"/>
                  </a:lnTo>
                  <a:lnTo>
                    <a:pt x="1500" y="1325"/>
                  </a:lnTo>
                  <a:lnTo>
                    <a:pt x="1516" y="1325"/>
                  </a:lnTo>
                  <a:lnTo>
                    <a:pt x="1530" y="1323"/>
                  </a:lnTo>
                  <a:lnTo>
                    <a:pt x="1530" y="1323"/>
                  </a:lnTo>
                  <a:lnTo>
                    <a:pt x="1562" y="1579"/>
                  </a:lnTo>
                  <a:lnTo>
                    <a:pt x="1584" y="1745"/>
                  </a:lnTo>
                  <a:lnTo>
                    <a:pt x="1584" y="1745"/>
                  </a:lnTo>
                  <a:lnTo>
                    <a:pt x="1586" y="1761"/>
                  </a:lnTo>
                  <a:lnTo>
                    <a:pt x="1592" y="1777"/>
                  </a:lnTo>
                  <a:lnTo>
                    <a:pt x="1600" y="1791"/>
                  </a:lnTo>
                  <a:lnTo>
                    <a:pt x="1612" y="1803"/>
                  </a:lnTo>
                  <a:lnTo>
                    <a:pt x="1626" y="1813"/>
                  </a:lnTo>
                  <a:lnTo>
                    <a:pt x="1646" y="1821"/>
                  </a:lnTo>
                  <a:lnTo>
                    <a:pt x="1670" y="1825"/>
                  </a:lnTo>
                  <a:lnTo>
                    <a:pt x="1700" y="1827"/>
                  </a:lnTo>
                  <a:lnTo>
                    <a:pt x="1700" y="1827"/>
                  </a:lnTo>
                  <a:lnTo>
                    <a:pt x="1800" y="1825"/>
                  </a:lnTo>
                  <a:lnTo>
                    <a:pt x="1832" y="1827"/>
                  </a:lnTo>
                  <a:lnTo>
                    <a:pt x="1832" y="1827"/>
                  </a:lnTo>
                  <a:lnTo>
                    <a:pt x="1832" y="1055"/>
                  </a:lnTo>
                  <a:lnTo>
                    <a:pt x="1832" y="1055"/>
                  </a:lnTo>
                  <a:lnTo>
                    <a:pt x="1838" y="1069"/>
                  </a:lnTo>
                  <a:lnTo>
                    <a:pt x="1844" y="1083"/>
                  </a:lnTo>
                  <a:lnTo>
                    <a:pt x="1854" y="1097"/>
                  </a:lnTo>
                  <a:lnTo>
                    <a:pt x="1862" y="1109"/>
                  </a:lnTo>
                  <a:lnTo>
                    <a:pt x="1872" y="1119"/>
                  </a:lnTo>
                  <a:lnTo>
                    <a:pt x="1884" y="1129"/>
                  </a:lnTo>
                  <a:lnTo>
                    <a:pt x="1896" y="1139"/>
                  </a:lnTo>
                  <a:lnTo>
                    <a:pt x="1908" y="1145"/>
                  </a:lnTo>
                  <a:lnTo>
                    <a:pt x="1920" y="1153"/>
                  </a:lnTo>
                  <a:lnTo>
                    <a:pt x="1934" y="1159"/>
                  </a:lnTo>
                  <a:lnTo>
                    <a:pt x="1962" y="1165"/>
                  </a:lnTo>
                  <a:lnTo>
                    <a:pt x="1992" y="1169"/>
                  </a:lnTo>
                  <a:lnTo>
                    <a:pt x="2022" y="1169"/>
                  </a:lnTo>
                  <a:lnTo>
                    <a:pt x="2050" y="1163"/>
                  </a:lnTo>
                  <a:lnTo>
                    <a:pt x="2064" y="1159"/>
                  </a:lnTo>
                  <a:lnTo>
                    <a:pt x="2076" y="1153"/>
                  </a:lnTo>
                  <a:lnTo>
                    <a:pt x="2090" y="1145"/>
                  </a:lnTo>
                  <a:lnTo>
                    <a:pt x="2102" y="1137"/>
                  </a:lnTo>
                  <a:lnTo>
                    <a:pt x="2114" y="1129"/>
                  </a:lnTo>
                  <a:lnTo>
                    <a:pt x="2124" y="1119"/>
                  </a:lnTo>
                  <a:lnTo>
                    <a:pt x="2134" y="1107"/>
                  </a:lnTo>
                  <a:lnTo>
                    <a:pt x="2142" y="1095"/>
                  </a:lnTo>
                  <a:lnTo>
                    <a:pt x="2150" y="1081"/>
                  </a:lnTo>
                  <a:lnTo>
                    <a:pt x="2156" y="1067"/>
                  </a:lnTo>
                  <a:lnTo>
                    <a:pt x="2162" y="1051"/>
                  </a:lnTo>
                  <a:lnTo>
                    <a:pt x="2166" y="1033"/>
                  </a:lnTo>
                  <a:lnTo>
                    <a:pt x="2168" y="1015"/>
                  </a:lnTo>
                  <a:lnTo>
                    <a:pt x="2170" y="995"/>
                  </a:lnTo>
                  <a:lnTo>
                    <a:pt x="2170" y="995"/>
                  </a:lnTo>
                  <a:lnTo>
                    <a:pt x="2168" y="979"/>
                  </a:lnTo>
                  <a:lnTo>
                    <a:pt x="2166" y="961"/>
                  </a:lnTo>
                  <a:lnTo>
                    <a:pt x="2162" y="945"/>
                  </a:lnTo>
                  <a:lnTo>
                    <a:pt x="2158" y="931"/>
                  </a:lnTo>
                  <a:lnTo>
                    <a:pt x="2152" y="915"/>
                  </a:lnTo>
                  <a:lnTo>
                    <a:pt x="2144" y="902"/>
                  </a:lnTo>
                  <a:lnTo>
                    <a:pt x="2136" y="888"/>
                  </a:lnTo>
                  <a:lnTo>
                    <a:pt x="2128" y="876"/>
                  </a:lnTo>
                  <a:lnTo>
                    <a:pt x="2118" y="866"/>
                  </a:lnTo>
                  <a:lnTo>
                    <a:pt x="2106" y="856"/>
                  </a:lnTo>
                  <a:lnTo>
                    <a:pt x="2084" y="838"/>
                  </a:lnTo>
                  <a:lnTo>
                    <a:pt x="2058" y="824"/>
                  </a:lnTo>
                  <a:lnTo>
                    <a:pt x="2030" y="816"/>
                  </a:lnTo>
                  <a:lnTo>
                    <a:pt x="2002" y="812"/>
                  </a:lnTo>
                  <a:lnTo>
                    <a:pt x="1988" y="810"/>
                  </a:lnTo>
                  <a:lnTo>
                    <a:pt x="1972" y="812"/>
                  </a:lnTo>
                  <a:lnTo>
                    <a:pt x="1958" y="814"/>
                  </a:lnTo>
                  <a:lnTo>
                    <a:pt x="1944" y="816"/>
                  </a:lnTo>
                  <a:lnTo>
                    <a:pt x="1930" y="822"/>
                  </a:lnTo>
                  <a:lnTo>
                    <a:pt x="1918" y="828"/>
                  </a:lnTo>
                  <a:lnTo>
                    <a:pt x="1904" y="834"/>
                  </a:lnTo>
                  <a:lnTo>
                    <a:pt x="1892" y="844"/>
                  </a:lnTo>
                  <a:lnTo>
                    <a:pt x="1880" y="854"/>
                  </a:lnTo>
                  <a:lnTo>
                    <a:pt x="1868" y="866"/>
                  </a:lnTo>
                  <a:lnTo>
                    <a:pt x="1858" y="878"/>
                  </a:lnTo>
                  <a:lnTo>
                    <a:pt x="1848" y="892"/>
                  </a:lnTo>
                  <a:lnTo>
                    <a:pt x="1838" y="911"/>
                  </a:lnTo>
                  <a:lnTo>
                    <a:pt x="1830" y="927"/>
                  </a:lnTo>
                  <a:lnTo>
                    <a:pt x="1830" y="927"/>
                  </a:lnTo>
                  <a:close/>
                </a:path>
              </a:pathLst>
            </a:custGeom>
            <a:gradFill>
              <a:gsLst>
                <a:gs pos="0">
                  <a:schemeClr val="accent2"/>
                </a:gs>
                <a:gs pos="100000">
                  <a:schemeClr val="accent2">
                    <a:lumMod val="75000"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  <p:sp>
          <p:nvSpPr>
            <p:cNvPr id="42" name="Freeform 16">
              <a:extLst>
                <a:ext uri="{FF2B5EF4-FFF2-40B4-BE49-F238E27FC236}">
                  <a16:creationId xmlns:a16="http://schemas.microsoft.com/office/drawing/2014/main" id="{24456F60-4E88-4EDF-9DEE-8DFB85ED9344}"/>
                </a:ext>
              </a:extLst>
            </p:cNvPr>
            <p:cNvSpPr>
              <a:spLocks/>
            </p:cNvSpPr>
            <p:nvPr/>
          </p:nvSpPr>
          <p:spPr bwMode="auto">
            <a:xfrm flipH="1">
              <a:off x="9780701" y="3402692"/>
              <a:ext cx="2663712" cy="3383919"/>
            </a:xfrm>
            <a:custGeom>
              <a:avLst/>
              <a:gdLst>
                <a:gd name="T0" fmla="*/ 1404 w 1690"/>
                <a:gd name="T1" fmla="*/ 752 h 2147"/>
                <a:gd name="T2" fmla="*/ 1462 w 1690"/>
                <a:gd name="T3" fmla="*/ 676 h 2147"/>
                <a:gd name="T4" fmla="*/ 1552 w 1690"/>
                <a:gd name="T5" fmla="*/ 646 h 2147"/>
                <a:gd name="T6" fmla="*/ 1648 w 1690"/>
                <a:gd name="T7" fmla="*/ 660 h 2147"/>
                <a:gd name="T8" fmla="*/ 1578 w 1690"/>
                <a:gd name="T9" fmla="*/ 454 h 2147"/>
                <a:gd name="T10" fmla="*/ 1388 w 1690"/>
                <a:gd name="T11" fmla="*/ 76 h 2147"/>
                <a:gd name="T12" fmla="*/ 1342 w 1690"/>
                <a:gd name="T13" fmla="*/ 14 h 2147"/>
                <a:gd name="T14" fmla="*/ 1286 w 1690"/>
                <a:gd name="T15" fmla="*/ 2 h 2147"/>
                <a:gd name="T16" fmla="*/ 1046 w 1690"/>
                <a:gd name="T17" fmla="*/ 88 h 2147"/>
                <a:gd name="T18" fmla="*/ 872 w 1690"/>
                <a:gd name="T19" fmla="*/ 158 h 2147"/>
                <a:gd name="T20" fmla="*/ 834 w 1690"/>
                <a:gd name="T21" fmla="*/ 198 h 2147"/>
                <a:gd name="T22" fmla="*/ 846 w 1690"/>
                <a:gd name="T23" fmla="*/ 286 h 2147"/>
                <a:gd name="T24" fmla="*/ 950 w 1690"/>
                <a:gd name="T25" fmla="*/ 680 h 2147"/>
                <a:gd name="T26" fmla="*/ 836 w 1690"/>
                <a:gd name="T27" fmla="*/ 764 h 2147"/>
                <a:gd name="T28" fmla="*/ 728 w 1690"/>
                <a:gd name="T29" fmla="*/ 872 h 2147"/>
                <a:gd name="T30" fmla="*/ 416 w 1690"/>
                <a:gd name="T31" fmla="*/ 732 h 2147"/>
                <a:gd name="T32" fmla="*/ 266 w 1690"/>
                <a:gd name="T33" fmla="*/ 680 h 2147"/>
                <a:gd name="T34" fmla="*/ 230 w 1690"/>
                <a:gd name="T35" fmla="*/ 690 h 2147"/>
                <a:gd name="T36" fmla="*/ 134 w 1690"/>
                <a:gd name="T37" fmla="*/ 838 h 2147"/>
                <a:gd name="T38" fmla="*/ 18 w 1690"/>
                <a:gd name="T39" fmla="*/ 1057 h 2147"/>
                <a:gd name="T40" fmla="*/ 0 w 1690"/>
                <a:gd name="T41" fmla="*/ 1127 h 2147"/>
                <a:gd name="T42" fmla="*/ 30 w 1690"/>
                <a:gd name="T43" fmla="*/ 1161 h 2147"/>
                <a:gd name="T44" fmla="*/ 392 w 1690"/>
                <a:gd name="T45" fmla="*/ 1445 h 2147"/>
                <a:gd name="T46" fmla="*/ 366 w 1690"/>
                <a:gd name="T47" fmla="*/ 1491 h 2147"/>
                <a:gd name="T48" fmla="*/ 338 w 1690"/>
                <a:gd name="T49" fmla="*/ 1641 h 2147"/>
                <a:gd name="T50" fmla="*/ 4 w 1690"/>
                <a:gd name="T51" fmla="*/ 1809 h 2147"/>
                <a:gd name="T52" fmla="*/ 582 w 1690"/>
                <a:gd name="T53" fmla="*/ 1837 h 2147"/>
                <a:gd name="T54" fmla="*/ 530 w 1690"/>
                <a:gd name="T55" fmla="*/ 1893 h 2147"/>
                <a:gd name="T56" fmla="*/ 508 w 1690"/>
                <a:gd name="T57" fmla="*/ 1949 h 2147"/>
                <a:gd name="T58" fmla="*/ 508 w 1690"/>
                <a:gd name="T59" fmla="*/ 2005 h 2147"/>
                <a:gd name="T60" fmla="*/ 544 w 1690"/>
                <a:gd name="T61" fmla="*/ 2077 h 2147"/>
                <a:gd name="T62" fmla="*/ 634 w 1690"/>
                <a:gd name="T63" fmla="*/ 2137 h 2147"/>
                <a:gd name="T64" fmla="*/ 714 w 1690"/>
                <a:gd name="T65" fmla="*/ 2145 h 2147"/>
                <a:gd name="T66" fmla="*/ 816 w 1690"/>
                <a:gd name="T67" fmla="*/ 2097 h 2147"/>
                <a:gd name="T68" fmla="*/ 874 w 1690"/>
                <a:gd name="T69" fmla="*/ 2005 h 2147"/>
                <a:gd name="T70" fmla="*/ 876 w 1690"/>
                <a:gd name="T71" fmla="*/ 1951 h 2147"/>
                <a:gd name="T72" fmla="*/ 858 w 1690"/>
                <a:gd name="T73" fmla="*/ 1893 h 2147"/>
                <a:gd name="T74" fmla="*/ 814 w 1690"/>
                <a:gd name="T75" fmla="*/ 1837 h 2147"/>
                <a:gd name="T76" fmla="*/ 1058 w 1690"/>
                <a:gd name="T77" fmla="*/ 1809 h 2147"/>
                <a:gd name="T78" fmla="*/ 1090 w 1690"/>
                <a:gd name="T79" fmla="*/ 1653 h 2147"/>
                <a:gd name="T80" fmla="*/ 1164 w 1690"/>
                <a:gd name="T81" fmla="*/ 1487 h 2147"/>
                <a:gd name="T82" fmla="*/ 1264 w 1690"/>
                <a:gd name="T83" fmla="*/ 1367 h 2147"/>
                <a:gd name="T84" fmla="*/ 1374 w 1690"/>
                <a:gd name="T85" fmla="*/ 1283 h 2147"/>
                <a:gd name="T86" fmla="*/ 1508 w 1690"/>
                <a:gd name="T87" fmla="*/ 1221 h 2147"/>
                <a:gd name="T88" fmla="*/ 1664 w 1690"/>
                <a:gd name="T89" fmla="*/ 1187 h 2147"/>
                <a:gd name="T90" fmla="*/ 1666 w 1690"/>
                <a:gd name="T91" fmla="*/ 967 h 2147"/>
                <a:gd name="T92" fmla="*/ 1570 w 1690"/>
                <a:gd name="T93" fmla="*/ 999 h 2147"/>
                <a:gd name="T94" fmla="*/ 1478 w 1690"/>
                <a:gd name="T95" fmla="*/ 975 h 2147"/>
                <a:gd name="T96" fmla="*/ 1412 w 1690"/>
                <a:gd name="T97" fmla="*/ 896 h 2147"/>
                <a:gd name="T98" fmla="*/ 1396 w 1690"/>
                <a:gd name="T99" fmla="*/ 808 h 2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690" h="2147">
                  <a:moveTo>
                    <a:pt x="1396" y="808"/>
                  </a:moveTo>
                  <a:lnTo>
                    <a:pt x="1396" y="808"/>
                  </a:lnTo>
                  <a:lnTo>
                    <a:pt x="1398" y="778"/>
                  </a:lnTo>
                  <a:lnTo>
                    <a:pt x="1404" y="752"/>
                  </a:lnTo>
                  <a:lnTo>
                    <a:pt x="1414" y="728"/>
                  </a:lnTo>
                  <a:lnTo>
                    <a:pt x="1428" y="708"/>
                  </a:lnTo>
                  <a:lnTo>
                    <a:pt x="1444" y="690"/>
                  </a:lnTo>
                  <a:lnTo>
                    <a:pt x="1462" y="676"/>
                  </a:lnTo>
                  <a:lnTo>
                    <a:pt x="1482" y="664"/>
                  </a:lnTo>
                  <a:lnTo>
                    <a:pt x="1504" y="654"/>
                  </a:lnTo>
                  <a:lnTo>
                    <a:pt x="1528" y="648"/>
                  </a:lnTo>
                  <a:lnTo>
                    <a:pt x="1552" y="646"/>
                  </a:lnTo>
                  <a:lnTo>
                    <a:pt x="1576" y="644"/>
                  </a:lnTo>
                  <a:lnTo>
                    <a:pt x="1600" y="646"/>
                  </a:lnTo>
                  <a:lnTo>
                    <a:pt x="1624" y="652"/>
                  </a:lnTo>
                  <a:lnTo>
                    <a:pt x="1648" y="660"/>
                  </a:lnTo>
                  <a:lnTo>
                    <a:pt x="1670" y="670"/>
                  </a:lnTo>
                  <a:lnTo>
                    <a:pt x="1690" y="684"/>
                  </a:lnTo>
                  <a:lnTo>
                    <a:pt x="1690" y="454"/>
                  </a:lnTo>
                  <a:lnTo>
                    <a:pt x="1578" y="454"/>
                  </a:lnTo>
                  <a:lnTo>
                    <a:pt x="1578" y="454"/>
                  </a:lnTo>
                  <a:lnTo>
                    <a:pt x="1500" y="296"/>
                  </a:lnTo>
                  <a:lnTo>
                    <a:pt x="1436" y="170"/>
                  </a:lnTo>
                  <a:lnTo>
                    <a:pt x="1388" y="76"/>
                  </a:lnTo>
                  <a:lnTo>
                    <a:pt x="1388" y="76"/>
                  </a:lnTo>
                  <a:lnTo>
                    <a:pt x="1372" y="50"/>
                  </a:lnTo>
                  <a:lnTo>
                    <a:pt x="1356" y="28"/>
                  </a:lnTo>
                  <a:lnTo>
                    <a:pt x="1342" y="14"/>
                  </a:lnTo>
                  <a:lnTo>
                    <a:pt x="1328" y="6"/>
                  </a:lnTo>
                  <a:lnTo>
                    <a:pt x="1314" y="2"/>
                  </a:lnTo>
                  <a:lnTo>
                    <a:pt x="1300" y="0"/>
                  </a:lnTo>
                  <a:lnTo>
                    <a:pt x="1286" y="2"/>
                  </a:lnTo>
                  <a:lnTo>
                    <a:pt x="1272" y="8"/>
                  </a:lnTo>
                  <a:lnTo>
                    <a:pt x="1272" y="8"/>
                  </a:lnTo>
                  <a:lnTo>
                    <a:pt x="1140" y="54"/>
                  </a:lnTo>
                  <a:lnTo>
                    <a:pt x="1046" y="88"/>
                  </a:lnTo>
                  <a:lnTo>
                    <a:pt x="958" y="122"/>
                  </a:lnTo>
                  <a:lnTo>
                    <a:pt x="958" y="122"/>
                  </a:lnTo>
                  <a:lnTo>
                    <a:pt x="894" y="148"/>
                  </a:lnTo>
                  <a:lnTo>
                    <a:pt x="872" y="158"/>
                  </a:lnTo>
                  <a:lnTo>
                    <a:pt x="856" y="168"/>
                  </a:lnTo>
                  <a:lnTo>
                    <a:pt x="844" y="178"/>
                  </a:lnTo>
                  <a:lnTo>
                    <a:pt x="838" y="188"/>
                  </a:lnTo>
                  <a:lnTo>
                    <a:pt x="834" y="198"/>
                  </a:lnTo>
                  <a:lnTo>
                    <a:pt x="832" y="212"/>
                  </a:lnTo>
                  <a:lnTo>
                    <a:pt x="832" y="212"/>
                  </a:lnTo>
                  <a:lnTo>
                    <a:pt x="836" y="240"/>
                  </a:lnTo>
                  <a:lnTo>
                    <a:pt x="846" y="286"/>
                  </a:lnTo>
                  <a:lnTo>
                    <a:pt x="876" y="416"/>
                  </a:lnTo>
                  <a:lnTo>
                    <a:pt x="916" y="562"/>
                  </a:lnTo>
                  <a:lnTo>
                    <a:pt x="950" y="680"/>
                  </a:lnTo>
                  <a:lnTo>
                    <a:pt x="950" y="680"/>
                  </a:lnTo>
                  <a:lnTo>
                    <a:pt x="926" y="696"/>
                  </a:lnTo>
                  <a:lnTo>
                    <a:pt x="898" y="716"/>
                  </a:lnTo>
                  <a:lnTo>
                    <a:pt x="868" y="738"/>
                  </a:lnTo>
                  <a:lnTo>
                    <a:pt x="836" y="764"/>
                  </a:lnTo>
                  <a:lnTo>
                    <a:pt x="806" y="792"/>
                  </a:lnTo>
                  <a:lnTo>
                    <a:pt x="776" y="820"/>
                  </a:lnTo>
                  <a:lnTo>
                    <a:pt x="750" y="846"/>
                  </a:lnTo>
                  <a:lnTo>
                    <a:pt x="728" y="872"/>
                  </a:lnTo>
                  <a:lnTo>
                    <a:pt x="728" y="872"/>
                  </a:lnTo>
                  <a:lnTo>
                    <a:pt x="612" y="820"/>
                  </a:lnTo>
                  <a:lnTo>
                    <a:pt x="416" y="732"/>
                  </a:lnTo>
                  <a:lnTo>
                    <a:pt x="416" y="732"/>
                  </a:lnTo>
                  <a:lnTo>
                    <a:pt x="342" y="702"/>
                  </a:lnTo>
                  <a:lnTo>
                    <a:pt x="314" y="692"/>
                  </a:lnTo>
                  <a:lnTo>
                    <a:pt x="288" y="684"/>
                  </a:lnTo>
                  <a:lnTo>
                    <a:pt x="266" y="680"/>
                  </a:lnTo>
                  <a:lnTo>
                    <a:pt x="248" y="682"/>
                  </a:lnTo>
                  <a:lnTo>
                    <a:pt x="242" y="682"/>
                  </a:lnTo>
                  <a:lnTo>
                    <a:pt x="234" y="686"/>
                  </a:lnTo>
                  <a:lnTo>
                    <a:pt x="230" y="690"/>
                  </a:lnTo>
                  <a:lnTo>
                    <a:pt x="224" y="696"/>
                  </a:lnTo>
                  <a:lnTo>
                    <a:pt x="224" y="696"/>
                  </a:lnTo>
                  <a:lnTo>
                    <a:pt x="174" y="772"/>
                  </a:lnTo>
                  <a:lnTo>
                    <a:pt x="134" y="838"/>
                  </a:lnTo>
                  <a:lnTo>
                    <a:pt x="90" y="914"/>
                  </a:lnTo>
                  <a:lnTo>
                    <a:pt x="50" y="989"/>
                  </a:lnTo>
                  <a:lnTo>
                    <a:pt x="32" y="1025"/>
                  </a:lnTo>
                  <a:lnTo>
                    <a:pt x="18" y="1057"/>
                  </a:lnTo>
                  <a:lnTo>
                    <a:pt x="8" y="1087"/>
                  </a:lnTo>
                  <a:lnTo>
                    <a:pt x="2" y="1109"/>
                  </a:lnTo>
                  <a:lnTo>
                    <a:pt x="0" y="1119"/>
                  </a:lnTo>
                  <a:lnTo>
                    <a:pt x="0" y="1127"/>
                  </a:lnTo>
                  <a:lnTo>
                    <a:pt x="2" y="1135"/>
                  </a:lnTo>
                  <a:lnTo>
                    <a:pt x="4" y="1139"/>
                  </a:lnTo>
                  <a:lnTo>
                    <a:pt x="4" y="1139"/>
                  </a:lnTo>
                  <a:lnTo>
                    <a:pt x="30" y="1161"/>
                  </a:lnTo>
                  <a:lnTo>
                    <a:pt x="72" y="1195"/>
                  </a:lnTo>
                  <a:lnTo>
                    <a:pt x="182" y="1285"/>
                  </a:lnTo>
                  <a:lnTo>
                    <a:pt x="302" y="1377"/>
                  </a:lnTo>
                  <a:lnTo>
                    <a:pt x="392" y="1445"/>
                  </a:lnTo>
                  <a:lnTo>
                    <a:pt x="392" y="1445"/>
                  </a:lnTo>
                  <a:lnTo>
                    <a:pt x="382" y="1459"/>
                  </a:lnTo>
                  <a:lnTo>
                    <a:pt x="374" y="1473"/>
                  </a:lnTo>
                  <a:lnTo>
                    <a:pt x="366" y="1491"/>
                  </a:lnTo>
                  <a:lnTo>
                    <a:pt x="360" y="1511"/>
                  </a:lnTo>
                  <a:lnTo>
                    <a:pt x="350" y="1553"/>
                  </a:lnTo>
                  <a:lnTo>
                    <a:pt x="342" y="1597"/>
                  </a:lnTo>
                  <a:lnTo>
                    <a:pt x="338" y="1641"/>
                  </a:lnTo>
                  <a:lnTo>
                    <a:pt x="334" y="1677"/>
                  </a:lnTo>
                  <a:lnTo>
                    <a:pt x="332" y="1725"/>
                  </a:lnTo>
                  <a:lnTo>
                    <a:pt x="4" y="1809"/>
                  </a:lnTo>
                  <a:lnTo>
                    <a:pt x="4" y="1809"/>
                  </a:lnTo>
                  <a:lnTo>
                    <a:pt x="620" y="1809"/>
                  </a:lnTo>
                  <a:lnTo>
                    <a:pt x="620" y="1809"/>
                  </a:lnTo>
                  <a:lnTo>
                    <a:pt x="600" y="1823"/>
                  </a:lnTo>
                  <a:lnTo>
                    <a:pt x="582" y="1837"/>
                  </a:lnTo>
                  <a:lnTo>
                    <a:pt x="566" y="1851"/>
                  </a:lnTo>
                  <a:lnTo>
                    <a:pt x="552" y="1865"/>
                  </a:lnTo>
                  <a:lnTo>
                    <a:pt x="542" y="1879"/>
                  </a:lnTo>
                  <a:lnTo>
                    <a:pt x="530" y="1893"/>
                  </a:lnTo>
                  <a:lnTo>
                    <a:pt x="522" y="1907"/>
                  </a:lnTo>
                  <a:lnTo>
                    <a:pt x="516" y="1921"/>
                  </a:lnTo>
                  <a:lnTo>
                    <a:pt x="512" y="1935"/>
                  </a:lnTo>
                  <a:lnTo>
                    <a:pt x="508" y="1949"/>
                  </a:lnTo>
                  <a:lnTo>
                    <a:pt x="506" y="1963"/>
                  </a:lnTo>
                  <a:lnTo>
                    <a:pt x="506" y="1977"/>
                  </a:lnTo>
                  <a:lnTo>
                    <a:pt x="506" y="1991"/>
                  </a:lnTo>
                  <a:lnTo>
                    <a:pt x="508" y="2005"/>
                  </a:lnTo>
                  <a:lnTo>
                    <a:pt x="512" y="2017"/>
                  </a:lnTo>
                  <a:lnTo>
                    <a:pt x="516" y="2031"/>
                  </a:lnTo>
                  <a:lnTo>
                    <a:pt x="528" y="2055"/>
                  </a:lnTo>
                  <a:lnTo>
                    <a:pt x="544" y="2077"/>
                  </a:lnTo>
                  <a:lnTo>
                    <a:pt x="564" y="2097"/>
                  </a:lnTo>
                  <a:lnTo>
                    <a:pt x="584" y="2113"/>
                  </a:lnTo>
                  <a:lnTo>
                    <a:pt x="608" y="2127"/>
                  </a:lnTo>
                  <a:lnTo>
                    <a:pt x="634" y="2137"/>
                  </a:lnTo>
                  <a:lnTo>
                    <a:pt x="660" y="2145"/>
                  </a:lnTo>
                  <a:lnTo>
                    <a:pt x="684" y="2147"/>
                  </a:lnTo>
                  <a:lnTo>
                    <a:pt x="684" y="2147"/>
                  </a:lnTo>
                  <a:lnTo>
                    <a:pt x="714" y="2145"/>
                  </a:lnTo>
                  <a:lnTo>
                    <a:pt x="742" y="2137"/>
                  </a:lnTo>
                  <a:lnTo>
                    <a:pt x="770" y="2127"/>
                  </a:lnTo>
                  <a:lnTo>
                    <a:pt x="794" y="2113"/>
                  </a:lnTo>
                  <a:lnTo>
                    <a:pt x="816" y="2097"/>
                  </a:lnTo>
                  <a:lnTo>
                    <a:pt x="836" y="2077"/>
                  </a:lnTo>
                  <a:lnTo>
                    <a:pt x="852" y="2055"/>
                  </a:lnTo>
                  <a:lnTo>
                    <a:pt x="866" y="2031"/>
                  </a:lnTo>
                  <a:lnTo>
                    <a:pt x="874" y="2005"/>
                  </a:lnTo>
                  <a:lnTo>
                    <a:pt x="876" y="1991"/>
                  </a:lnTo>
                  <a:lnTo>
                    <a:pt x="878" y="1979"/>
                  </a:lnTo>
                  <a:lnTo>
                    <a:pt x="878" y="1965"/>
                  </a:lnTo>
                  <a:lnTo>
                    <a:pt x="876" y="1951"/>
                  </a:lnTo>
                  <a:lnTo>
                    <a:pt x="874" y="1935"/>
                  </a:lnTo>
                  <a:lnTo>
                    <a:pt x="870" y="1921"/>
                  </a:lnTo>
                  <a:lnTo>
                    <a:pt x="866" y="1907"/>
                  </a:lnTo>
                  <a:lnTo>
                    <a:pt x="858" y="1893"/>
                  </a:lnTo>
                  <a:lnTo>
                    <a:pt x="850" y="1879"/>
                  </a:lnTo>
                  <a:lnTo>
                    <a:pt x="840" y="1865"/>
                  </a:lnTo>
                  <a:lnTo>
                    <a:pt x="828" y="1851"/>
                  </a:lnTo>
                  <a:lnTo>
                    <a:pt x="814" y="1837"/>
                  </a:lnTo>
                  <a:lnTo>
                    <a:pt x="800" y="1823"/>
                  </a:lnTo>
                  <a:lnTo>
                    <a:pt x="782" y="1809"/>
                  </a:lnTo>
                  <a:lnTo>
                    <a:pt x="782" y="1809"/>
                  </a:lnTo>
                  <a:lnTo>
                    <a:pt x="1058" y="1809"/>
                  </a:lnTo>
                  <a:lnTo>
                    <a:pt x="1058" y="1809"/>
                  </a:lnTo>
                  <a:lnTo>
                    <a:pt x="1066" y="1753"/>
                  </a:lnTo>
                  <a:lnTo>
                    <a:pt x="1076" y="1701"/>
                  </a:lnTo>
                  <a:lnTo>
                    <a:pt x="1090" y="1653"/>
                  </a:lnTo>
                  <a:lnTo>
                    <a:pt x="1106" y="1607"/>
                  </a:lnTo>
                  <a:lnTo>
                    <a:pt x="1124" y="1563"/>
                  </a:lnTo>
                  <a:lnTo>
                    <a:pt x="1144" y="1523"/>
                  </a:lnTo>
                  <a:lnTo>
                    <a:pt x="1164" y="1487"/>
                  </a:lnTo>
                  <a:lnTo>
                    <a:pt x="1188" y="1453"/>
                  </a:lnTo>
                  <a:lnTo>
                    <a:pt x="1212" y="1421"/>
                  </a:lnTo>
                  <a:lnTo>
                    <a:pt x="1236" y="1393"/>
                  </a:lnTo>
                  <a:lnTo>
                    <a:pt x="1264" y="1367"/>
                  </a:lnTo>
                  <a:lnTo>
                    <a:pt x="1290" y="1343"/>
                  </a:lnTo>
                  <a:lnTo>
                    <a:pt x="1318" y="1321"/>
                  </a:lnTo>
                  <a:lnTo>
                    <a:pt x="1346" y="1301"/>
                  </a:lnTo>
                  <a:lnTo>
                    <a:pt x="1374" y="1283"/>
                  </a:lnTo>
                  <a:lnTo>
                    <a:pt x="1402" y="1267"/>
                  </a:lnTo>
                  <a:lnTo>
                    <a:pt x="1428" y="1253"/>
                  </a:lnTo>
                  <a:lnTo>
                    <a:pt x="1456" y="1241"/>
                  </a:lnTo>
                  <a:lnTo>
                    <a:pt x="1508" y="1221"/>
                  </a:lnTo>
                  <a:lnTo>
                    <a:pt x="1558" y="1207"/>
                  </a:lnTo>
                  <a:lnTo>
                    <a:pt x="1600" y="1197"/>
                  </a:lnTo>
                  <a:lnTo>
                    <a:pt x="1638" y="1191"/>
                  </a:lnTo>
                  <a:lnTo>
                    <a:pt x="1664" y="1187"/>
                  </a:lnTo>
                  <a:lnTo>
                    <a:pt x="1690" y="1185"/>
                  </a:lnTo>
                  <a:lnTo>
                    <a:pt x="1690" y="949"/>
                  </a:lnTo>
                  <a:lnTo>
                    <a:pt x="1690" y="949"/>
                  </a:lnTo>
                  <a:lnTo>
                    <a:pt x="1666" y="967"/>
                  </a:lnTo>
                  <a:lnTo>
                    <a:pt x="1644" y="981"/>
                  </a:lnTo>
                  <a:lnTo>
                    <a:pt x="1620" y="991"/>
                  </a:lnTo>
                  <a:lnTo>
                    <a:pt x="1594" y="997"/>
                  </a:lnTo>
                  <a:lnTo>
                    <a:pt x="1570" y="999"/>
                  </a:lnTo>
                  <a:lnTo>
                    <a:pt x="1546" y="999"/>
                  </a:lnTo>
                  <a:lnTo>
                    <a:pt x="1522" y="993"/>
                  </a:lnTo>
                  <a:lnTo>
                    <a:pt x="1500" y="985"/>
                  </a:lnTo>
                  <a:lnTo>
                    <a:pt x="1478" y="975"/>
                  </a:lnTo>
                  <a:lnTo>
                    <a:pt x="1458" y="961"/>
                  </a:lnTo>
                  <a:lnTo>
                    <a:pt x="1440" y="943"/>
                  </a:lnTo>
                  <a:lnTo>
                    <a:pt x="1426" y="921"/>
                  </a:lnTo>
                  <a:lnTo>
                    <a:pt x="1412" y="896"/>
                  </a:lnTo>
                  <a:lnTo>
                    <a:pt x="1404" y="870"/>
                  </a:lnTo>
                  <a:lnTo>
                    <a:pt x="1398" y="840"/>
                  </a:lnTo>
                  <a:lnTo>
                    <a:pt x="1396" y="808"/>
                  </a:lnTo>
                  <a:lnTo>
                    <a:pt x="1396" y="808"/>
                  </a:lnTo>
                  <a:close/>
                </a:path>
              </a:pathLst>
            </a:custGeom>
            <a:gradFill>
              <a:gsLst>
                <a:gs pos="0">
                  <a:schemeClr val="accent4"/>
                </a:gs>
                <a:gs pos="100000">
                  <a:schemeClr val="accent4">
                    <a:lumMod val="75000"/>
                  </a:schemeClr>
                </a:gs>
              </a:gsLst>
              <a:lin ang="5400000" scaled="1"/>
            </a:gradFill>
            <a:ln w="0">
              <a:noFill/>
              <a:prstDash val="solid"/>
              <a:round/>
              <a:headEnd/>
              <a:tailEnd/>
            </a:ln>
          </p:spPr>
          <p:txBody>
            <a:bodyPr lIns="146078" tIns="73039" rIns="146078" bIns="73039"/>
            <a:lstStyle/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id-ID" sz="2876" dirty="0">
                <a:latin typeface="+mn-lt"/>
              </a:endParaRPr>
            </a:p>
          </p:txBody>
        </p: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23E137DF-5A9E-4D79-8A67-62F5A914A2A5}"/>
              </a:ext>
            </a:extLst>
          </p:cNvPr>
          <p:cNvSpPr txBox="1"/>
          <p:nvPr/>
        </p:nvSpPr>
        <p:spPr>
          <a:xfrm>
            <a:off x="1270684" y="2424189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BCAB68FA-472A-40CD-8276-48DC0C2B1287}"/>
              </a:ext>
            </a:extLst>
          </p:cNvPr>
          <p:cNvSpPr txBox="1"/>
          <p:nvPr/>
        </p:nvSpPr>
        <p:spPr>
          <a:xfrm>
            <a:off x="1270684" y="3660255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051D7779-186D-4DF1-9872-5AA90CDC5BC8}"/>
              </a:ext>
            </a:extLst>
          </p:cNvPr>
          <p:cNvSpPr txBox="1"/>
          <p:nvPr/>
        </p:nvSpPr>
        <p:spPr>
          <a:xfrm>
            <a:off x="1269177" y="4896320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F84670F-6463-4876-832D-3B3E8457A8EA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79A93F13-7D79-4A5A-8DC5-D12A980B4FED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44EDEBA3-B963-4F0C-9B39-24146BAE0967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2053316"/>
      </p:ext>
    </p:extLst>
  </p:cSld>
  <p:clrMapOvr>
    <a:masterClrMapping/>
  </p:clrMapOvr>
  <p:transition spd="slow">
    <p:wip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2EB2D50-A7A9-4B63-9A4A-788889A980E1}"/>
              </a:ext>
            </a:extLst>
          </p:cNvPr>
          <p:cNvGrpSpPr/>
          <p:nvPr/>
        </p:nvGrpSpPr>
        <p:grpSpPr>
          <a:xfrm>
            <a:off x="1521436" y="2493107"/>
            <a:ext cx="3214688" cy="2617176"/>
            <a:chOff x="3795712" y="2425130"/>
            <a:chExt cx="4264556" cy="3471906"/>
          </a:xfrm>
        </p:grpSpPr>
        <p:grpSp>
          <p:nvGrpSpPr>
            <p:cNvPr id="17" name="Group 16">
              <a:extLst>
                <a:ext uri="{FF2B5EF4-FFF2-40B4-BE49-F238E27FC236}">
                  <a16:creationId xmlns:a16="http://schemas.microsoft.com/office/drawing/2014/main" id="{FC7FBBF7-4F6C-4F3D-A590-3B4372CA91BF}"/>
                </a:ext>
              </a:extLst>
            </p:cNvPr>
            <p:cNvGrpSpPr/>
            <p:nvPr/>
          </p:nvGrpSpPr>
          <p:grpSpPr>
            <a:xfrm>
              <a:off x="3795712" y="2425130"/>
              <a:ext cx="4264556" cy="3471906"/>
              <a:chOff x="3795712" y="1931966"/>
              <a:chExt cx="4264556" cy="3471906"/>
            </a:xfrm>
          </p:grpSpPr>
          <p:sp>
            <p:nvSpPr>
              <p:cNvPr id="18" name="Freeform 4">
                <a:extLst>
                  <a:ext uri="{FF2B5EF4-FFF2-40B4-BE49-F238E27FC236}">
                    <a16:creationId xmlns:a16="http://schemas.microsoft.com/office/drawing/2014/main" id="{7E4F7C4C-330C-4A83-9141-E30FB56BFD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95712" y="1965723"/>
                <a:ext cx="2269179" cy="1739078"/>
              </a:xfrm>
              <a:custGeom>
                <a:avLst/>
                <a:gdLst>
                  <a:gd name="T0" fmla="*/ 5 w 543"/>
                  <a:gd name="T1" fmla="*/ 416 h 416"/>
                  <a:gd name="T2" fmla="*/ 151 w 543"/>
                  <a:gd name="T3" fmla="*/ 397 h 416"/>
                  <a:gd name="T4" fmla="*/ 173 w 543"/>
                  <a:gd name="T5" fmla="*/ 339 h 416"/>
                  <a:gd name="T6" fmla="*/ 234 w 543"/>
                  <a:gd name="T7" fmla="*/ 305 h 416"/>
                  <a:gd name="T8" fmla="*/ 302 w 543"/>
                  <a:gd name="T9" fmla="*/ 322 h 416"/>
                  <a:gd name="T10" fmla="*/ 339 w 543"/>
                  <a:gd name="T11" fmla="*/ 372 h 416"/>
                  <a:gd name="T12" fmla="*/ 491 w 543"/>
                  <a:gd name="T13" fmla="*/ 352 h 416"/>
                  <a:gd name="T14" fmla="*/ 469 w 543"/>
                  <a:gd name="T15" fmla="*/ 188 h 416"/>
                  <a:gd name="T16" fmla="*/ 477 w 543"/>
                  <a:gd name="T17" fmla="*/ 186 h 416"/>
                  <a:gd name="T18" fmla="*/ 538 w 543"/>
                  <a:gd name="T19" fmla="*/ 99 h 416"/>
                  <a:gd name="T20" fmla="*/ 456 w 543"/>
                  <a:gd name="T21" fmla="*/ 29 h 416"/>
                  <a:gd name="T22" fmla="*/ 448 w 543"/>
                  <a:gd name="T23" fmla="*/ 30 h 416"/>
                  <a:gd name="T24" fmla="*/ 445 w 543"/>
                  <a:gd name="T25" fmla="*/ 3 h 416"/>
                  <a:gd name="T26" fmla="*/ 411 w 543"/>
                  <a:gd name="T27" fmla="*/ 0 h 416"/>
                  <a:gd name="T28" fmla="*/ 310 w 543"/>
                  <a:gd name="T29" fmla="*/ 35 h 416"/>
                  <a:gd name="T30" fmla="*/ 300 w 543"/>
                  <a:gd name="T31" fmla="*/ 35 h 416"/>
                  <a:gd name="T32" fmla="*/ 177 w 543"/>
                  <a:gd name="T33" fmla="*/ 91 h 416"/>
                  <a:gd name="T34" fmla="*/ 69 w 543"/>
                  <a:gd name="T35" fmla="*/ 217 h 416"/>
                  <a:gd name="T36" fmla="*/ 27 w 543"/>
                  <a:gd name="T37" fmla="*/ 278 h 416"/>
                  <a:gd name="T38" fmla="*/ 28 w 543"/>
                  <a:gd name="T39" fmla="*/ 287 h 416"/>
                  <a:gd name="T40" fmla="*/ 0 w 543"/>
                  <a:gd name="T41" fmla="*/ 377 h 416"/>
                  <a:gd name="T42" fmla="*/ 5 w 543"/>
                  <a:gd name="T43" fmla="*/ 41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43" h="416">
                    <a:moveTo>
                      <a:pt x="5" y="416"/>
                    </a:moveTo>
                    <a:cubicBezTo>
                      <a:pt x="151" y="397"/>
                      <a:pt x="151" y="397"/>
                      <a:pt x="151" y="397"/>
                    </a:cubicBezTo>
                    <a:cubicBezTo>
                      <a:pt x="151" y="376"/>
                      <a:pt x="159" y="355"/>
                      <a:pt x="173" y="339"/>
                    </a:cubicBezTo>
                    <a:cubicBezTo>
                      <a:pt x="189" y="320"/>
                      <a:pt x="210" y="308"/>
                      <a:pt x="234" y="305"/>
                    </a:cubicBezTo>
                    <a:cubicBezTo>
                      <a:pt x="258" y="302"/>
                      <a:pt x="282" y="308"/>
                      <a:pt x="302" y="322"/>
                    </a:cubicBezTo>
                    <a:cubicBezTo>
                      <a:pt x="320" y="334"/>
                      <a:pt x="333" y="352"/>
                      <a:pt x="339" y="372"/>
                    </a:cubicBezTo>
                    <a:cubicBezTo>
                      <a:pt x="491" y="352"/>
                      <a:pt x="491" y="352"/>
                      <a:pt x="491" y="352"/>
                    </a:cubicBezTo>
                    <a:cubicBezTo>
                      <a:pt x="469" y="188"/>
                      <a:pt x="469" y="188"/>
                      <a:pt x="469" y="188"/>
                    </a:cubicBezTo>
                    <a:cubicBezTo>
                      <a:pt x="477" y="186"/>
                      <a:pt x="477" y="186"/>
                      <a:pt x="477" y="186"/>
                    </a:cubicBezTo>
                    <a:cubicBezTo>
                      <a:pt x="517" y="177"/>
                      <a:pt x="543" y="140"/>
                      <a:pt x="538" y="99"/>
                    </a:cubicBezTo>
                    <a:cubicBezTo>
                      <a:pt x="533" y="57"/>
                      <a:pt x="497" y="28"/>
                      <a:pt x="456" y="29"/>
                    </a:cubicBezTo>
                    <a:cubicBezTo>
                      <a:pt x="448" y="30"/>
                      <a:pt x="448" y="30"/>
                      <a:pt x="448" y="30"/>
                    </a:cubicBezTo>
                    <a:cubicBezTo>
                      <a:pt x="445" y="3"/>
                      <a:pt x="445" y="3"/>
                      <a:pt x="445" y="3"/>
                    </a:cubicBezTo>
                    <a:cubicBezTo>
                      <a:pt x="434" y="1"/>
                      <a:pt x="423" y="0"/>
                      <a:pt x="411" y="0"/>
                    </a:cubicBezTo>
                    <a:cubicBezTo>
                      <a:pt x="373" y="0"/>
                      <a:pt x="338" y="13"/>
                      <a:pt x="310" y="35"/>
                    </a:cubicBezTo>
                    <a:cubicBezTo>
                      <a:pt x="306" y="35"/>
                      <a:pt x="303" y="35"/>
                      <a:pt x="300" y="35"/>
                    </a:cubicBezTo>
                    <a:cubicBezTo>
                      <a:pt x="251" y="35"/>
                      <a:pt x="206" y="57"/>
                      <a:pt x="177" y="91"/>
                    </a:cubicBezTo>
                    <a:cubicBezTo>
                      <a:pt x="116" y="102"/>
                      <a:pt x="71" y="154"/>
                      <a:pt x="69" y="217"/>
                    </a:cubicBezTo>
                    <a:cubicBezTo>
                      <a:pt x="45" y="227"/>
                      <a:pt x="27" y="250"/>
                      <a:pt x="27" y="278"/>
                    </a:cubicBezTo>
                    <a:cubicBezTo>
                      <a:pt x="27" y="281"/>
                      <a:pt x="28" y="284"/>
                      <a:pt x="28" y="287"/>
                    </a:cubicBezTo>
                    <a:cubicBezTo>
                      <a:pt x="10" y="313"/>
                      <a:pt x="0" y="344"/>
                      <a:pt x="0" y="377"/>
                    </a:cubicBezTo>
                    <a:cubicBezTo>
                      <a:pt x="0" y="390"/>
                      <a:pt x="2" y="403"/>
                      <a:pt x="5" y="416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4"/>
                  </a:gs>
                  <a:gs pos="100000">
                    <a:schemeClr val="accent4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lIns="146078" tIns="73039" rIns="146078" bIns="73039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76" dirty="0">
                  <a:latin typeface="+mn-lt"/>
                </a:endParaRPr>
              </a:p>
            </p:txBody>
          </p:sp>
          <p:sp>
            <p:nvSpPr>
              <p:cNvPr id="19" name="Freeform 5">
                <a:extLst>
                  <a:ext uri="{FF2B5EF4-FFF2-40B4-BE49-F238E27FC236}">
                    <a16:creationId xmlns:a16="http://schemas.microsoft.com/office/drawing/2014/main" id="{3537BE03-D5C8-4D68-96DD-914040FF63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36970" y="3285972"/>
                <a:ext cx="2202916" cy="1736578"/>
              </a:xfrm>
              <a:custGeom>
                <a:avLst/>
                <a:gdLst>
                  <a:gd name="T0" fmla="*/ 524 w 527"/>
                  <a:gd name="T1" fmla="*/ 386 h 416"/>
                  <a:gd name="T2" fmla="*/ 466 w 527"/>
                  <a:gd name="T3" fmla="*/ 363 h 416"/>
                  <a:gd name="T4" fmla="*/ 433 w 527"/>
                  <a:gd name="T5" fmla="*/ 302 h 416"/>
                  <a:gd name="T6" fmla="*/ 450 w 527"/>
                  <a:gd name="T7" fmla="*/ 234 h 416"/>
                  <a:gd name="T8" fmla="*/ 500 w 527"/>
                  <a:gd name="T9" fmla="*/ 198 h 416"/>
                  <a:gd name="T10" fmla="*/ 481 w 527"/>
                  <a:gd name="T11" fmla="*/ 53 h 416"/>
                  <a:gd name="T12" fmla="*/ 316 w 527"/>
                  <a:gd name="T13" fmla="*/ 75 h 416"/>
                  <a:gd name="T14" fmla="*/ 314 w 527"/>
                  <a:gd name="T15" fmla="*/ 67 h 416"/>
                  <a:gd name="T16" fmla="*/ 226 w 527"/>
                  <a:gd name="T17" fmla="*/ 6 h 416"/>
                  <a:gd name="T18" fmla="*/ 157 w 527"/>
                  <a:gd name="T19" fmla="*/ 88 h 416"/>
                  <a:gd name="T20" fmla="*/ 158 w 527"/>
                  <a:gd name="T21" fmla="*/ 95 h 416"/>
                  <a:gd name="T22" fmla="*/ 0 w 527"/>
                  <a:gd name="T23" fmla="*/ 116 h 416"/>
                  <a:gd name="T24" fmla="*/ 62 w 527"/>
                  <a:gd name="T25" fmla="*/ 193 h 416"/>
                  <a:gd name="T26" fmla="*/ 180 w 527"/>
                  <a:gd name="T27" fmla="*/ 278 h 416"/>
                  <a:gd name="T28" fmla="*/ 239 w 527"/>
                  <a:gd name="T29" fmla="*/ 263 h 416"/>
                  <a:gd name="T30" fmla="*/ 315 w 527"/>
                  <a:gd name="T31" fmla="*/ 309 h 416"/>
                  <a:gd name="T32" fmla="*/ 469 w 527"/>
                  <a:gd name="T33" fmla="*/ 416 h 416"/>
                  <a:gd name="T34" fmla="*/ 527 w 527"/>
                  <a:gd name="T35" fmla="*/ 405 h 416"/>
                  <a:gd name="T36" fmla="*/ 524 w 527"/>
                  <a:gd name="T37" fmla="*/ 386 h 4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7" h="416">
                    <a:moveTo>
                      <a:pt x="524" y="386"/>
                    </a:moveTo>
                    <a:cubicBezTo>
                      <a:pt x="503" y="385"/>
                      <a:pt x="483" y="377"/>
                      <a:pt x="466" y="363"/>
                    </a:cubicBezTo>
                    <a:cubicBezTo>
                      <a:pt x="448" y="348"/>
                      <a:pt x="436" y="326"/>
                      <a:pt x="433" y="302"/>
                    </a:cubicBezTo>
                    <a:cubicBezTo>
                      <a:pt x="430" y="278"/>
                      <a:pt x="436" y="254"/>
                      <a:pt x="450" y="234"/>
                    </a:cubicBezTo>
                    <a:cubicBezTo>
                      <a:pt x="462" y="217"/>
                      <a:pt x="479" y="204"/>
                      <a:pt x="500" y="198"/>
                    </a:cubicBezTo>
                    <a:cubicBezTo>
                      <a:pt x="481" y="53"/>
                      <a:pt x="481" y="53"/>
                      <a:pt x="481" y="53"/>
                    </a:cubicBezTo>
                    <a:cubicBezTo>
                      <a:pt x="316" y="75"/>
                      <a:pt x="316" y="75"/>
                      <a:pt x="316" y="75"/>
                    </a:cubicBezTo>
                    <a:cubicBezTo>
                      <a:pt x="314" y="67"/>
                      <a:pt x="314" y="67"/>
                      <a:pt x="314" y="67"/>
                    </a:cubicBezTo>
                    <a:cubicBezTo>
                      <a:pt x="305" y="27"/>
                      <a:pt x="268" y="0"/>
                      <a:pt x="226" y="6"/>
                    </a:cubicBezTo>
                    <a:cubicBezTo>
                      <a:pt x="185" y="11"/>
                      <a:pt x="156" y="46"/>
                      <a:pt x="157" y="88"/>
                    </a:cubicBezTo>
                    <a:cubicBezTo>
                      <a:pt x="158" y="95"/>
                      <a:pt x="158" y="95"/>
                      <a:pt x="158" y="95"/>
                    </a:cubicBezTo>
                    <a:cubicBezTo>
                      <a:pt x="0" y="116"/>
                      <a:pt x="0" y="116"/>
                      <a:pt x="0" y="116"/>
                    </a:cubicBezTo>
                    <a:cubicBezTo>
                      <a:pt x="12" y="148"/>
                      <a:pt x="34" y="175"/>
                      <a:pt x="62" y="193"/>
                    </a:cubicBezTo>
                    <a:cubicBezTo>
                      <a:pt x="79" y="242"/>
                      <a:pt x="125" y="278"/>
                      <a:pt x="180" y="278"/>
                    </a:cubicBezTo>
                    <a:cubicBezTo>
                      <a:pt x="202" y="278"/>
                      <a:pt x="222" y="272"/>
                      <a:pt x="239" y="263"/>
                    </a:cubicBezTo>
                    <a:cubicBezTo>
                      <a:pt x="258" y="286"/>
                      <a:pt x="284" y="303"/>
                      <a:pt x="315" y="309"/>
                    </a:cubicBezTo>
                    <a:cubicBezTo>
                      <a:pt x="338" y="372"/>
                      <a:pt x="398" y="416"/>
                      <a:pt x="469" y="416"/>
                    </a:cubicBezTo>
                    <a:cubicBezTo>
                      <a:pt x="489" y="416"/>
                      <a:pt x="509" y="412"/>
                      <a:pt x="527" y="405"/>
                    </a:cubicBezTo>
                    <a:lnTo>
                      <a:pt x="524" y="386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3"/>
                  </a:gs>
                  <a:gs pos="100000">
                    <a:schemeClr val="accent3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lIns="146078" tIns="73039" rIns="146078" bIns="73039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76" dirty="0">
                  <a:latin typeface="+mn-lt"/>
                </a:endParaRPr>
              </a:p>
            </p:txBody>
          </p:sp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CB49B0F5-6AD1-44D0-8E0B-AC45FF157F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692321" y="3215959"/>
                <a:ext cx="2367947" cy="2187913"/>
              </a:xfrm>
              <a:custGeom>
                <a:avLst/>
                <a:gdLst>
                  <a:gd name="T0" fmla="*/ 567 w 567"/>
                  <a:gd name="T1" fmla="*/ 124 h 524"/>
                  <a:gd name="T2" fmla="*/ 533 w 567"/>
                  <a:gd name="T3" fmla="*/ 34 h 524"/>
                  <a:gd name="T4" fmla="*/ 534 w 567"/>
                  <a:gd name="T5" fmla="*/ 13 h 524"/>
                  <a:gd name="T6" fmla="*/ 534 w 567"/>
                  <a:gd name="T7" fmla="*/ 0 h 524"/>
                  <a:gd name="T8" fmla="*/ 393 w 567"/>
                  <a:gd name="T9" fmla="*/ 19 h 524"/>
                  <a:gd name="T10" fmla="*/ 370 w 567"/>
                  <a:gd name="T11" fmla="*/ 77 h 524"/>
                  <a:gd name="T12" fmla="*/ 309 w 567"/>
                  <a:gd name="T13" fmla="*/ 110 h 524"/>
                  <a:gd name="T14" fmla="*/ 297 w 567"/>
                  <a:gd name="T15" fmla="*/ 111 h 524"/>
                  <a:gd name="T16" fmla="*/ 241 w 567"/>
                  <a:gd name="T17" fmla="*/ 94 h 524"/>
                  <a:gd name="T18" fmla="*/ 205 w 567"/>
                  <a:gd name="T19" fmla="*/ 43 h 524"/>
                  <a:gd name="T20" fmla="*/ 53 w 567"/>
                  <a:gd name="T21" fmla="*/ 63 h 524"/>
                  <a:gd name="T22" fmla="*/ 74 w 567"/>
                  <a:gd name="T23" fmla="*/ 227 h 524"/>
                  <a:gd name="T24" fmla="*/ 67 w 567"/>
                  <a:gd name="T25" fmla="*/ 229 h 524"/>
                  <a:gd name="T26" fmla="*/ 5 w 567"/>
                  <a:gd name="T27" fmla="*/ 317 h 524"/>
                  <a:gd name="T28" fmla="*/ 87 w 567"/>
                  <a:gd name="T29" fmla="*/ 386 h 524"/>
                  <a:gd name="T30" fmla="*/ 95 w 567"/>
                  <a:gd name="T31" fmla="*/ 386 h 524"/>
                  <a:gd name="T32" fmla="*/ 102 w 567"/>
                  <a:gd name="T33" fmla="*/ 438 h 524"/>
                  <a:gd name="T34" fmla="*/ 266 w 567"/>
                  <a:gd name="T35" fmla="*/ 524 h 524"/>
                  <a:gd name="T36" fmla="*/ 452 w 567"/>
                  <a:gd name="T37" fmla="*/ 396 h 524"/>
                  <a:gd name="T38" fmla="*/ 556 w 567"/>
                  <a:gd name="T39" fmla="*/ 220 h 524"/>
                  <a:gd name="T40" fmla="*/ 553 w 567"/>
                  <a:gd name="T41" fmla="*/ 184 h 524"/>
                  <a:gd name="T42" fmla="*/ 567 w 567"/>
                  <a:gd name="T43" fmla="*/ 124 h 5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67" h="524">
                    <a:moveTo>
                      <a:pt x="567" y="124"/>
                    </a:moveTo>
                    <a:cubicBezTo>
                      <a:pt x="567" y="89"/>
                      <a:pt x="554" y="58"/>
                      <a:pt x="533" y="34"/>
                    </a:cubicBezTo>
                    <a:cubicBezTo>
                      <a:pt x="534" y="27"/>
                      <a:pt x="534" y="20"/>
                      <a:pt x="534" y="13"/>
                    </a:cubicBezTo>
                    <a:cubicBezTo>
                      <a:pt x="534" y="8"/>
                      <a:pt x="534" y="4"/>
                      <a:pt x="534" y="0"/>
                    </a:cubicBezTo>
                    <a:cubicBezTo>
                      <a:pt x="393" y="19"/>
                      <a:pt x="393" y="19"/>
                      <a:pt x="393" y="19"/>
                    </a:cubicBezTo>
                    <a:cubicBezTo>
                      <a:pt x="392" y="40"/>
                      <a:pt x="384" y="60"/>
                      <a:pt x="370" y="77"/>
                    </a:cubicBezTo>
                    <a:cubicBezTo>
                      <a:pt x="355" y="95"/>
                      <a:pt x="333" y="107"/>
                      <a:pt x="309" y="110"/>
                    </a:cubicBezTo>
                    <a:cubicBezTo>
                      <a:pt x="305" y="111"/>
                      <a:pt x="301" y="111"/>
                      <a:pt x="297" y="111"/>
                    </a:cubicBezTo>
                    <a:cubicBezTo>
                      <a:pt x="277" y="111"/>
                      <a:pt x="258" y="105"/>
                      <a:pt x="241" y="94"/>
                    </a:cubicBezTo>
                    <a:cubicBezTo>
                      <a:pt x="224" y="81"/>
                      <a:pt x="211" y="64"/>
                      <a:pt x="205" y="43"/>
                    </a:cubicBezTo>
                    <a:cubicBezTo>
                      <a:pt x="53" y="63"/>
                      <a:pt x="53" y="63"/>
                      <a:pt x="53" y="63"/>
                    </a:cubicBezTo>
                    <a:cubicBezTo>
                      <a:pt x="74" y="227"/>
                      <a:pt x="74" y="227"/>
                      <a:pt x="74" y="227"/>
                    </a:cubicBezTo>
                    <a:cubicBezTo>
                      <a:pt x="67" y="229"/>
                      <a:pt x="67" y="229"/>
                      <a:pt x="67" y="229"/>
                    </a:cubicBezTo>
                    <a:cubicBezTo>
                      <a:pt x="26" y="238"/>
                      <a:pt x="0" y="276"/>
                      <a:pt x="5" y="317"/>
                    </a:cubicBezTo>
                    <a:cubicBezTo>
                      <a:pt x="11" y="358"/>
                      <a:pt x="46" y="388"/>
                      <a:pt x="87" y="386"/>
                    </a:cubicBezTo>
                    <a:cubicBezTo>
                      <a:pt x="95" y="386"/>
                      <a:pt x="95" y="386"/>
                      <a:pt x="95" y="386"/>
                    </a:cubicBezTo>
                    <a:cubicBezTo>
                      <a:pt x="102" y="438"/>
                      <a:pt x="102" y="438"/>
                      <a:pt x="102" y="438"/>
                    </a:cubicBezTo>
                    <a:cubicBezTo>
                      <a:pt x="138" y="490"/>
                      <a:pt x="198" y="524"/>
                      <a:pt x="266" y="524"/>
                    </a:cubicBezTo>
                    <a:cubicBezTo>
                      <a:pt x="351" y="524"/>
                      <a:pt x="423" y="470"/>
                      <a:pt x="452" y="396"/>
                    </a:cubicBezTo>
                    <a:cubicBezTo>
                      <a:pt x="514" y="362"/>
                      <a:pt x="556" y="296"/>
                      <a:pt x="556" y="220"/>
                    </a:cubicBezTo>
                    <a:cubicBezTo>
                      <a:pt x="556" y="208"/>
                      <a:pt x="555" y="196"/>
                      <a:pt x="553" y="184"/>
                    </a:cubicBezTo>
                    <a:cubicBezTo>
                      <a:pt x="562" y="166"/>
                      <a:pt x="567" y="146"/>
                      <a:pt x="567" y="124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accent1"/>
                  </a:gs>
                  <a:gs pos="100000">
                    <a:schemeClr val="accent1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lIns="146078" tIns="73039" rIns="146078" bIns="73039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76" dirty="0">
                  <a:latin typeface="+mn-lt"/>
                </a:endParaRPr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72B4DF85-21AD-4234-83B4-15EBF80C87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722326" y="1931966"/>
                <a:ext cx="2187913" cy="1696571"/>
              </a:xfrm>
              <a:custGeom>
                <a:avLst/>
                <a:gdLst>
                  <a:gd name="T0" fmla="*/ 2 w 524"/>
                  <a:gd name="T1" fmla="*/ 21 h 406"/>
                  <a:gd name="T2" fmla="*/ 60 w 524"/>
                  <a:gd name="T3" fmla="*/ 43 h 406"/>
                  <a:gd name="T4" fmla="*/ 94 w 524"/>
                  <a:gd name="T5" fmla="*/ 104 h 406"/>
                  <a:gd name="T6" fmla="*/ 77 w 524"/>
                  <a:gd name="T7" fmla="*/ 172 h 406"/>
                  <a:gd name="T8" fmla="*/ 27 w 524"/>
                  <a:gd name="T9" fmla="*/ 209 h 406"/>
                  <a:gd name="T10" fmla="*/ 46 w 524"/>
                  <a:gd name="T11" fmla="*/ 353 h 406"/>
                  <a:gd name="T12" fmla="*/ 210 w 524"/>
                  <a:gd name="T13" fmla="*/ 332 h 406"/>
                  <a:gd name="T14" fmla="*/ 212 w 524"/>
                  <a:gd name="T15" fmla="*/ 339 h 406"/>
                  <a:gd name="T16" fmla="*/ 300 w 524"/>
                  <a:gd name="T17" fmla="*/ 401 h 406"/>
                  <a:gd name="T18" fmla="*/ 369 w 524"/>
                  <a:gd name="T19" fmla="*/ 319 h 406"/>
                  <a:gd name="T20" fmla="*/ 369 w 524"/>
                  <a:gd name="T21" fmla="*/ 311 h 406"/>
                  <a:gd name="T22" fmla="*/ 524 w 524"/>
                  <a:gd name="T23" fmla="*/ 291 h 406"/>
                  <a:gd name="T24" fmla="*/ 446 w 524"/>
                  <a:gd name="T25" fmla="*/ 194 h 406"/>
                  <a:gd name="T26" fmla="*/ 214 w 524"/>
                  <a:gd name="T27" fmla="*/ 37 h 406"/>
                  <a:gd name="T28" fmla="*/ 137 w 524"/>
                  <a:gd name="T29" fmla="*/ 8 h 406"/>
                  <a:gd name="T30" fmla="*/ 87 w 524"/>
                  <a:gd name="T31" fmla="*/ 19 h 406"/>
                  <a:gd name="T32" fmla="*/ 31 w 524"/>
                  <a:gd name="T33" fmla="*/ 0 h 406"/>
                  <a:gd name="T34" fmla="*/ 0 w 524"/>
                  <a:gd name="T35" fmla="*/ 5 h 406"/>
                  <a:gd name="T36" fmla="*/ 2 w 524"/>
                  <a:gd name="T37" fmla="*/ 21 h 4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24" h="406">
                    <a:moveTo>
                      <a:pt x="2" y="21"/>
                    </a:moveTo>
                    <a:cubicBezTo>
                      <a:pt x="23" y="21"/>
                      <a:pt x="44" y="29"/>
                      <a:pt x="60" y="43"/>
                    </a:cubicBezTo>
                    <a:cubicBezTo>
                      <a:pt x="78" y="59"/>
                      <a:pt x="90" y="80"/>
                      <a:pt x="94" y="104"/>
                    </a:cubicBezTo>
                    <a:cubicBezTo>
                      <a:pt x="97" y="128"/>
                      <a:pt x="91" y="152"/>
                      <a:pt x="77" y="172"/>
                    </a:cubicBezTo>
                    <a:cubicBezTo>
                      <a:pt x="65" y="190"/>
                      <a:pt x="47" y="203"/>
                      <a:pt x="27" y="209"/>
                    </a:cubicBezTo>
                    <a:cubicBezTo>
                      <a:pt x="46" y="353"/>
                      <a:pt x="46" y="353"/>
                      <a:pt x="46" y="353"/>
                    </a:cubicBezTo>
                    <a:cubicBezTo>
                      <a:pt x="210" y="332"/>
                      <a:pt x="210" y="332"/>
                      <a:pt x="210" y="332"/>
                    </a:cubicBezTo>
                    <a:cubicBezTo>
                      <a:pt x="212" y="339"/>
                      <a:pt x="212" y="339"/>
                      <a:pt x="212" y="339"/>
                    </a:cubicBezTo>
                    <a:cubicBezTo>
                      <a:pt x="221" y="380"/>
                      <a:pt x="259" y="406"/>
                      <a:pt x="300" y="401"/>
                    </a:cubicBezTo>
                    <a:cubicBezTo>
                      <a:pt x="341" y="395"/>
                      <a:pt x="371" y="360"/>
                      <a:pt x="369" y="319"/>
                    </a:cubicBezTo>
                    <a:cubicBezTo>
                      <a:pt x="369" y="311"/>
                      <a:pt x="369" y="311"/>
                      <a:pt x="369" y="311"/>
                    </a:cubicBezTo>
                    <a:cubicBezTo>
                      <a:pt x="524" y="291"/>
                      <a:pt x="524" y="291"/>
                      <a:pt x="524" y="291"/>
                    </a:cubicBezTo>
                    <a:cubicBezTo>
                      <a:pt x="515" y="247"/>
                      <a:pt x="485" y="212"/>
                      <a:pt x="446" y="194"/>
                    </a:cubicBezTo>
                    <a:cubicBezTo>
                      <a:pt x="407" y="103"/>
                      <a:pt x="319" y="39"/>
                      <a:pt x="214" y="37"/>
                    </a:cubicBezTo>
                    <a:cubicBezTo>
                      <a:pt x="194" y="19"/>
                      <a:pt x="167" y="8"/>
                      <a:pt x="137" y="8"/>
                    </a:cubicBezTo>
                    <a:cubicBezTo>
                      <a:pt x="119" y="8"/>
                      <a:pt x="102" y="12"/>
                      <a:pt x="87" y="19"/>
                    </a:cubicBezTo>
                    <a:cubicBezTo>
                      <a:pt x="71" y="7"/>
                      <a:pt x="52" y="0"/>
                      <a:pt x="31" y="0"/>
                    </a:cubicBezTo>
                    <a:cubicBezTo>
                      <a:pt x="20" y="0"/>
                      <a:pt x="10" y="2"/>
                      <a:pt x="0" y="5"/>
                    </a:cubicBezTo>
                    <a:lnTo>
                      <a:pt x="2" y="21"/>
                    </a:lnTo>
                    <a:close/>
                  </a:path>
                </a:pathLst>
              </a:custGeom>
              <a:gradFill>
                <a:gsLst>
                  <a:gs pos="0">
                    <a:schemeClr val="accent2"/>
                  </a:gs>
                  <a:gs pos="100000">
                    <a:schemeClr val="accent2">
                      <a:lumMod val="75000"/>
                    </a:schemeClr>
                  </a:gs>
                </a:gsLst>
                <a:lin ang="5400000" scaled="1"/>
              </a:gradFill>
              <a:ln>
                <a:noFill/>
              </a:ln>
            </p:spPr>
            <p:txBody>
              <a:bodyPr lIns="146078" tIns="73039" rIns="146078" bIns="73039"/>
              <a:lstStyle/>
              <a:p>
                <a:pPr eaLnBrk="1" fontAlgn="auto" hangingPunct="1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id-ID" sz="2876" dirty="0">
                  <a:latin typeface="+mn-lt"/>
                </a:endParaRPr>
              </a:p>
            </p:txBody>
          </p:sp>
        </p:grpSp>
        <p:sp>
          <p:nvSpPr>
            <p:cNvPr id="22" name="Freeform 21">
              <a:extLst>
                <a:ext uri="{FF2B5EF4-FFF2-40B4-BE49-F238E27FC236}">
                  <a16:creationId xmlns:a16="http://schemas.microsoft.com/office/drawing/2014/main" id="{1996E2DF-21E1-4B37-9A69-9C5D6A49D13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03858" y="2820880"/>
              <a:ext cx="616246" cy="545743"/>
            </a:xfrm>
            <a:custGeom>
              <a:avLst/>
              <a:gdLst>
                <a:gd name="T0" fmla="*/ 232 w 256"/>
                <a:gd name="T1" fmla="*/ 84 h 227"/>
                <a:gd name="T2" fmla="*/ 172 w 256"/>
                <a:gd name="T3" fmla="*/ 44 h 227"/>
                <a:gd name="T4" fmla="*/ 120 w 256"/>
                <a:gd name="T5" fmla="*/ 48 h 227"/>
                <a:gd name="T6" fmla="*/ 64 w 256"/>
                <a:gd name="T7" fmla="*/ 107 h 227"/>
                <a:gd name="T8" fmla="*/ 0 w 256"/>
                <a:gd name="T9" fmla="*/ 131 h 227"/>
                <a:gd name="T10" fmla="*/ 32 w 256"/>
                <a:gd name="T11" fmla="*/ 227 h 227"/>
                <a:gd name="T12" fmla="*/ 87 w 256"/>
                <a:gd name="T13" fmla="*/ 212 h 227"/>
                <a:gd name="T14" fmla="*/ 103 w 256"/>
                <a:gd name="T15" fmla="*/ 219 h 227"/>
                <a:gd name="T16" fmla="*/ 232 w 256"/>
                <a:gd name="T17" fmla="*/ 197 h 227"/>
                <a:gd name="T18" fmla="*/ 240 w 256"/>
                <a:gd name="T19" fmla="*/ 169 h 227"/>
                <a:gd name="T20" fmla="*/ 248 w 256"/>
                <a:gd name="T21" fmla="*/ 140 h 227"/>
                <a:gd name="T22" fmla="*/ 256 w 256"/>
                <a:gd name="T23" fmla="*/ 108 h 227"/>
                <a:gd name="T24" fmla="*/ 32 w 256"/>
                <a:gd name="T25" fmla="*/ 211 h 227"/>
                <a:gd name="T26" fmla="*/ 16 w 256"/>
                <a:gd name="T27" fmla="*/ 131 h 227"/>
                <a:gd name="T28" fmla="*/ 64 w 256"/>
                <a:gd name="T29" fmla="*/ 123 h 227"/>
                <a:gd name="T30" fmla="*/ 72 w 256"/>
                <a:gd name="T31" fmla="*/ 198 h 227"/>
                <a:gd name="T32" fmla="*/ 72 w 256"/>
                <a:gd name="T33" fmla="*/ 203 h 227"/>
                <a:gd name="T34" fmla="*/ 210 w 256"/>
                <a:gd name="T35" fmla="*/ 203 h 227"/>
                <a:gd name="T36" fmla="*/ 88 w 256"/>
                <a:gd name="T37" fmla="*/ 194 h 227"/>
                <a:gd name="T38" fmla="*/ 86 w 256"/>
                <a:gd name="T39" fmla="*/ 121 h 227"/>
                <a:gd name="T40" fmla="*/ 140 w 256"/>
                <a:gd name="T41" fmla="*/ 16 h 227"/>
                <a:gd name="T42" fmla="*/ 152 w 256"/>
                <a:gd name="T43" fmla="*/ 90 h 227"/>
                <a:gd name="T44" fmla="*/ 160 w 256"/>
                <a:gd name="T45" fmla="*/ 100 h 227"/>
                <a:gd name="T46" fmla="*/ 240 w 256"/>
                <a:gd name="T47" fmla="*/ 108 h 227"/>
                <a:gd name="T48" fmla="*/ 223 w 256"/>
                <a:gd name="T49" fmla="*/ 116 h 227"/>
                <a:gd name="T50" fmla="*/ 223 w 256"/>
                <a:gd name="T51" fmla="*/ 132 h 227"/>
                <a:gd name="T52" fmla="*/ 224 w 256"/>
                <a:gd name="T53" fmla="*/ 132 h 227"/>
                <a:gd name="T54" fmla="*/ 224 w 256"/>
                <a:gd name="T55" fmla="*/ 148 h 227"/>
                <a:gd name="T56" fmla="*/ 218 w 256"/>
                <a:gd name="T57" fmla="*/ 147 h 227"/>
                <a:gd name="T58" fmla="*/ 215 w 256"/>
                <a:gd name="T59" fmla="*/ 148 h 227"/>
                <a:gd name="T60" fmla="*/ 215 w 256"/>
                <a:gd name="T61" fmla="*/ 164 h 227"/>
                <a:gd name="T62" fmla="*/ 224 w 256"/>
                <a:gd name="T63" fmla="*/ 169 h 227"/>
                <a:gd name="T64" fmla="*/ 210 w 256"/>
                <a:gd name="T65" fmla="*/ 175 h 227"/>
                <a:gd name="T66" fmla="*/ 210 w 256"/>
                <a:gd name="T67" fmla="*/ 175 h 227"/>
                <a:gd name="T68" fmla="*/ 210 w 256"/>
                <a:gd name="T69" fmla="*/ 191 h 227"/>
                <a:gd name="T70" fmla="*/ 210 w 256"/>
                <a:gd name="T71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27">
                  <a:moveTo>
                    <a:pt x="256" y="108"/>
                  </a:moveTo>
                  <a:cubicBezTo>
                    <a:pt x="256" y="94"/>
                    <a:pt x="245" y="84"/>
                    <a:pt x="232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1" y="74"/>
                    <a:pt x="172" y="59"/>
                    <a:pt x="172" y="44"/>
                  </a:cubicBezTo>
                  <a:cubicBezTo>
                    <a:pt x="172" y="13"/>
                    <a:pt x="156" y="0"/>
                    <a:pt x="140" y="0"/>
                  </a:cubicBezTo>
                  <a:cubicBezTo>
                    <a:pt x="120" y="0"/>
                    <a:pt x="120" y="21"/>
                    <a:pt x="120" y="48"/>
                  </a:cubicBezTo>
                  <a:cubicBezTo>
                    <a:pt x="120" y="67"/>
                    <a:pt x="90" y="97"/>
                    <a:pt x="75" y="110"/>
                  </a:cubicBezTo>
                  <a:cubicBezTo>
                    <a:pt x="71" y="108"/>
                    <a:pt x="68" y="107"/>
                    <a:pt x="6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11" y="107"/>
                    <a:pt x="0" y="118"/>
                    <a:pt x="0" y="13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16"/>
                    <a:pt x="19" y="227"/>
                    <a:pt x="32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74" y="227"/>
                    <a:pt x="83" y="221"/>
                    <a:pt x="87" y="212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2" y="219"/>
                    <a:pt x="103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22" y="219"/>
                    <a:pt x="232" y="210"/>
                    <a:pt x="232" y="197"/>
                  </a:cubicBezTo>
                  <a:cubicBezTo>
                    <a:pt x="232" y="194"/>
                    <a:pt x="231" y="191"/>
                    <a:pt x="230" y="188"/>
                  </a:cubicBezTo>
                  <a:cubicBezTo>
                    <a:pt x="236" y="184"/>
                    <a:pt x="240" y="177"/>
                    <a:pt x="240" y="169"/>
                  </a:cubicBezTo>
                  <a:cubicBezTo>
                    <a:pt x="240" y="166"/>
                    <a:pt x="239" y="162"/>
                    <a:pt x="238" y="159"/>
                  </a:cubicBezTo>
                  <a:cubicBezTo>
                    <a:pt x="244" y="155"/>
                    <a:pt x="248" y="148"/>
                    <a:pt x="248" y="140"/>
                  </a:cubicBezTo>
                  <a:cubicBezTo>
                    <a:pt x="248" y="135"/>
                    <a:pt x="247" y="131"/>
                    <a:pt x="245" y="128"/>
                  </a:cubicBezTo>
                  <a:cubicBezTo>
                    <a:pt x="252" y="123"/>
                    <a:pt x="256" y="116"/>
                    <a:pt x="256" y="108"/>
                  </a:cubicBezTo>
                  <a:close/>
                  <a:moveTo>
                    <a:pt x="64" y="211"/>
                  </a:moveTo>
                  <a:cubicBezTo>
                    <a:pt x="32" y="211"/>
                    <a:pt x="32" y="211"/>
                    <a:pt x="32" y="211"/>
                  </a:cubicBezTo>
                  <a:cubicBezTo>
                    <a:pt x="28" y="211"/>
                    <a:pt x="25" y="206"/>
                    <a:pt x="24" y="20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7"/>
                    <a:pt x="20" y="123"/>
                    <a:pt x="24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9" y="123"/>
                    <a:pt x="72" y="127"/>
                    <a:pt x="72" y="131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2" y="208"/>
                    <a:pt x="69" y="211"/>
                    <a:pt x="64" y="211"/>
                  </a:cubicBezTo>
                  <a:close/>
                  <a:moveTo>
                    <a:pt x="210" y="203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28"/>
                    <a:pt x="87" y="124"/>
                    <a:pt x="86" y="121"/>
                  </a:cubicBezTo>
                  <a:cubicBezTo>
                    <a:pt x="100" y="109"/>
                    <a:pt x="136" y="75"/>
                    <a:pt x="136" y="48"/>
                  </a:cubicBezTo>
                  <a:cubicBezTo>
                    <a:pt x="136" y="31"/>
                    <a:pt x="136" y="16"/>
                    <a:pt x="140" y="16"/>
                  </a:cubicBezTo>
                  <a:cubicBezTo>
                    <a:pt x="148" y="16"/>
                    <a:pt x="156" y="25"/>
                    <a:pt x="156" y="44"/>
                  </a:cubicBezTo>
                  <a:cubicBezTo>
                    <a:pt x="156" y="67"/>
                    <a:pt x="152" y="90"/>
                    <a:pt x="152" y="90"/>
                  </a:cubicBezTo>
                  <a:cubicBezTo>
                    <a:pt x="152" y="93"/>
                    <a:pt x="153" y="95"/>
                    <a:pt x="154" y="97"/>
                  </a:cubicBezTo>
                  <a:cubicBezTo>
                    <a:pt x="156" y="98"/>
                    <a:pt x="158" y="100"/>
                    <a:pt x="160" y="100"/>
                  </a:cubicBezTo>
                  <a:cubicBezTo>
                    <a:pt x="232" y="100"/>
                    <a:pt x="232" y="100"/>
                    <a:pt x="232" y="100"/>
                  </a:cubicBezTo>
                  <a:cubicBezTo>
                    <a:pt x="237" y="100"/>
                    <a:pt x="240" y="103"/>
                    <a:pt x="240" y="108"/>
                  </a:cubicBezTo>
                  <a:cubicBezTo>
                    <a:pt x="240" y="112"/>
                    <a:pt x="237" y="116"/>
                    <a:pt x="232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19" y="116"/>
                    <a:pt x="215" y="119"/>
                    <a:pt x="215" y="124"/>
                  </a:cubicBezTo>
                  <a:cubicBezTo>
                    <a:pt x="215" y="128"/>
                    <a:pt x="219" y="132"/>
                    <a:pt x="223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9" y="132"/>
                    <a:pt x="232" y="135"/>
                    <a:pt x="232" y="140"/>
                  </a:cubicBezTo>
                  <a:cubicBezTo>
                    <a:pt x="232" y="144"/>
                    <a:pt x="229" y="148"/>
                    <a:pt x="224" y="148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19" y="148"/>
                    <a:pt x="218" y="147"/>
                    <a:pt x="218" y="147"/>
                  </a:cubicBezTo>
                  <a:cubicBezTo>
                    <a:pt x="218" y="147"/>
                    <a:pt x="218" y="148"/>
                    <a:pt x="218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1" y="148"/>
                    <a:pt x="207" y="151"/>
                    <a:pt x="207" y="156"/>
                  </a:cubicBezTo>
                  <a:cubicBezTo>
                    <a:pt x="207" y="160"/>
                    <a:pt x="211" y="164"/>
                    <a:pt x="215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2" y="164"/>
                    <a:pt x="224" y="166"/>
                    <a:pt x="224" y="169"/>
                  </a:cubicBezTo>
                  <a:cubicBezTo>
                    <a:pt x="224" y="173"/>
                    <a:pt x="221" y="175"/>
                    <a:pt x="218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06" y="175"/>
                    <a:pt x="202" y="179"/>
                    <a:pt x="202" y="183"/>
                  </a:cubicBezTo>
                  <a:cubicBezTo>
                    <a:pt x="202" y="188"/>
                    <a:pt x="206" y="191"/>
                    <a:pt x="210" y="191"/>
                  </a:cubicBezTo>
                  <a:cubicBezTo>
                    <a:pt x="213" y="191"/>
                    <a:pt x="216" y="194"/>
                    <a:pt x="216" y="197"/>
                  </a:cubicBezTo>
                  <a:cubicBezTo>
                    <a:pt x="216" y="201"/>
                    <a:pt x="213" y="203"/>
                    <a:pt x="210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>
                <a:solidFill>
                  <a:schemeClr val="tx2"/>
                </a:solidFill>
              </a:endParaRPr>
            </a:p>
          </p:txBody>
        </p:sp>
        <p:grpSp>
          <p:nvGrpSpPr>
            <p:cNvPr id="23" name="Group 22">
              <a:extLst>
                <a:ext uri="{FF2B5EF4-FFF2-40B4-BE49-F238E27FC236}">
                  <a16:creationId xmlns:a16="http://schemas.microsoft.com/office/drawing/2014/main" id="{4389FCD6-2F20-4586-A619-A531102D896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716824" y="3197742"/>
              <a:ext cx="463908" cy="441572"/>
              <a:chOff x="6719888" y="887413"/>
              <a:chExt cx="492125" cy="468312"/>
            </a:xfrm>
            <a:solidFill>
              <a:schemeClr val="bg1"/>
            </a:solidFill>
          </p:grpSpPr>
          <p:sp>
            <p:nvSpPr>
              <p:cNvPr id="24" name="Freeform 23">
                <a:extLst>
                  <a:ext uri="{FF2B5EF4-FFF2-40B4-BE49-F238E27FC236}">
                    <a16:creationId xmlns:a16="http://schemas.microsoft.com/office/drawing/2014/main" id="{30C314BA-62DE-49DB-B782-857FFD3F2F1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5" name="Freeform 24">
                <a:extLst>
                  <a:ext uri="{FF2B5EF4-FFF2-40B4-BE49-F238E27FC236}">
                    <a16:creationId xmlns:a16="http://schemas.microsoft.com/office/drawing/2014/main" id="{B3B5FBBA-A619-4A0F-A5E1-C337812CECE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6" name="Freeform 25">
                <a:extLst>
                  <a:ext uri="{FF2B5EF4-FFF2-40B4-BE49-F238E27FC236}">
                    <a16:creationId xmlns:a16="http://schemas.microsoft.com/office/drawing/2014/main" id="{32B1DF8C-2BED-42D2-AB43-3CFB0C6FBCA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7" name="Freeform 26">
                <a:extLst>
                  <a:ext uri="{FF2B5EF4-FFF2-40B4-BE49-F238E27FC236}">
                    <a16:creationId xmlns:a16="http://schemas.microsoft.com/office/drawing/2014/main" id="{C889EAF7-0E5C-4D1F-B845-FDF2A06E81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8" name="Freeform 27">
                <a:extLst>
                  <a:ext uri="{FF2B5EF4-FFF2-40B4-BE49-F238E27FC236}">
                    <a16:creationId xmlns:a16="http://schemas.microsoft.com/office/drawing/2014/main" id="{7EF814BD-575D-4C62-991C-9A9A94403E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9" name="Freeform 28">
                <a:extLst>
                  <a:ext uri="{FF2B5EF4-FFF2-40B4-BE49-F238E27FC236}">
                    <a16:creationId xmlns:a16="http://schemas.microsoft.com/office/drawing/2014/main" id="{544E8BFF-0EFD-46AC-BB62-A94D754B89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sp>
          <p:nvSpPr>
            <p:cNvPr id="30" name="Freeform 29">
              <a:extLst>
                <a:ext uri="{FF2B5EF4-FFF2-40B4-BE49-F238E27FC236}">
                  <a16:creationId xmlns:a16="http://schemas.microsoft.com/office/drawing/2014/main" id="{5F462A68-573A-4D59-9A6E-06B3E71F855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700000">
              <a:off x="5066851" y="4223007"/>
              <a:ext cx="345466" cy="636062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tx2"/>
                </a:solidFill>
                <a:latin typeface="Lato Light"/>
              </a:endParaRPr>
            </a:p>
          </p:txBody>
        </p:sp>
        <p:grpSp>
          <p:nvGrpSpPr>
            <p:cNvPr id="31" name="Group 30">
              <a:extLst>
                <a:ext uri="{FF2B5EF4-FFF2-40B4-BE49-F238E27FC236}">
                  <a16:creationId xmlns:a16="http://schemas.microsoft.com/office/drawing/2014/main" id="{07AEF757-D9A6-4578-95DD-C65A115A396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812871" y="4617360"/>
              <a:ext cx="403694" cy="644272"/>
              <a:chOff x="6513513" y="557213"/>
              <a:chExt cx="471488" cy="752475"/>
            </a:xfrm>
            <a:solidFill>
              <a:schemeClr val="bg1"/>
            </a:solidFill>
          </p:grpSpPr>
          <p:sp>
            <p:nvSpPr>
              <p:cNvPr id="32" name="Freeform 31">
                <a:extLst>
                  <a:ext uri="{FF2B5EF4-FFF2-40B4-BE49-F238E27FC236}">
                    <a16:creationId xmlns:a16="http://schemas.microsoft.com/office/drawing/2014/main" id="{6D943170-CA17-480E-BA02-1AD94971FFB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13513" y="557213"/>
                <a:ext cx="471488" cy="752475"/>
              </a:xfrm>
              <a:custGeom>
                <a:avLst/>
                <a:gdLst>
                  <a:gd name="T0" fmla="*/ 80 w 160"/>
                  <a:gd name="T1" fmla="*/ 0 h 256"/>
                  <a:gd name="T2" fmla="*/ 11 w 160"/>
                  <a:gd name="T3" fmla="*/ 120 h 256"/>
                  <a:gd name="T4" fmla="*/ 42 w 160"/>
                  <a:gd name="T5" fmla="*/ 179 h 256"/>
                  <a:gd name="T6" fmla="*/ 49 w 160"/>
                  <a:gd name="T7" fmla="*/ 187 h 256"/>
                  <a:gd name="T8" fmla="*/ 48 w 160"/>
                  <a:gd name="T9" fmla="*/ 208 h 256"/>
                  <a:gd name="T10" fmla="*/ 52 w 160"/>
                  <a:gd name="T11" fmla="*/ 231 h 256"/>
                  <a:gd name="T12" fmla="*/ 108 w 160"/>
                  <a:gd name="T13" fmla="*/ 231 h 256"/>
                  <a:gd name="T14" fmla="*/ 112 w 160"/>
                  <a:gd name="T15" fmla="*/ 208 h 256"/>
                  <a:gd name="T16" fmla="*/ 110 w 160"/>
                  <a:gd name="T17" fmla="*/ 187 h 256"/>
                  <a:gd name="T18" fmla="*/ 118 w 160"/>
                  <a:gd name="T19" fmla="*/ 179 h 256"/>
                  <a:gd name="T20" fmla="*/ 149 w 160"/>
                  <a:gd name="T21" fmla="*/ 120 h 256"/>
                  <a:gd name="T22" fmla="*/ 80 w 160"/>
                  <a:gd name="T23" fmla="*/ 248 h 256"/>
                  <a:gd name="T24" fmla="*/ 99 w 160"/>
                  <a:gd name="T25" fmla="*/ 232 h 256"/>
                  <a:gd name="T26" fmla="*/ 108 w 160"/>
                  <a:gd name="T27" fmla="*/ 218 h 256"/>
                  <a:gd name="T28" fmla="*/ 58 w 160"/>
                  <a:gd name="T29" fmla="*/ 224 h 256"/>
                  <a:gd name="T30" fmla="*/ 58 w 160"/>
                  <a:gd name="T31" fmla="*/ 212 h 256"/>
                  <a:gd name="T32" fmla="*/ 108 w 160"/>
                  <a:gd name="T33" fmla="*/ 218 h 256"/>
                  <a:gd name="T34" fmla="*/ 108 w 160"/>
                  <a:gd name="T35" fmla="*/ 198 h 256"/>
                  <a:gd name="T36" fmla="*/ 58 w 160"/>
                  <a:gd name="T37" fmla="*/ 204 h 256"/>
                  <a:gd name="T38" fmla="*/ 58 w 160"/>
                  <a:gd name="T39" fmla="*/ 192 h 256"/>
                  <a:gd name="T40" fmla="*/ 96 w 160"/>
                  <a:gd name="T41" fmla="*/ 192 h 256"/>
                  <a:gd name="T42" fmla="*/ 135 w 160"/>
                  <a:gd name="T43" fmla="*/ 112 h 256"/>
                  <a:gd name="T44" fmla="*/ 104 w 160"/>
                  <a:gd name="T45" fmla="*/ 170 h 256"/>
                  <a:gd name="T46" fmla="*/ 96 w 160"/>
                  <a:gd name="T47" fmla="*/ 176 h 256"/>
                  <a:gd name="T48" fmla="*/ 96 w 160"/>
                  <a:gd name="T49" fmla="*/ 124 h 256"/>
                  <a:gd name="T50" fmla="*/ 88 w 160"/>
                  <a:gd name="T51" fmla="*/ 176 h 256"/>
                  <a:gd name="T52" fmla="*/ 68 w 160"/>
                  <a:gd name="T53" fmla="*/ 128 h 256"/>
                  <a:gd name="T54" fmla="*/ 60 w 160"/>
                  <a:gd name="T55" fmla="*/ 129 h 256"/>
                  <a:gd name="T56" fmla="*/ 57 w 160"/>
                  <a:gd name="T57" fmla="*/ 172 h 256"/>
                  <a:gd name="T58" fmla="*/ 26 w 160"/>
                  <a:gd name="T59" fmla="*/ 114 h 256"/>
                  <a:gd name="T60" fmla="*/ 16 w 160"/>
                  <a:gd name="T61" fmla="*/ 80 h 256"/>
                  <a:gd name="T62" fmla="*/ 144 w 160"/>
                  <a:gd name="T63" fmla="*/ 8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256">
                    <a:moveTo>
                      <a:pt x="160" y="80"/>
                    </a:moveTo>
                    <a:cubicBezTo>
                      <a:pt x="160" y="36"/>
                      <a:pt x="124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95"/>
                      <a:pt x="4" y="109"/>
                      <a:pt x="11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4" y="182"/>
                      <a:pt x="46" y="185"/>
                      <a:pt x="49" y="187"/>
                    </a:cubicBezTo>
                    <a:cubicBezTo>
                      <a:pt x="46" y="190"/>
                      <a:pt x="44" y="194"/>
                      <a:pt x="44" y="198"/>
                    </a:cubicBezTo>
                    <a:cubicBezTo>
                      <a:pt x="44" y="202"/>
                      <a:pt x="46" y="206"/>
                      <a:pt x="48" y="208"/>
                    </a:cubicBezTo>
                    <a:cubicBezTo>
                      <a:pt x="46" y="211"/>
                      <a:pt x="44" y="214"/>
                      <a:pt x="44" y="218"/>
                    </a:cubicBezTo>
                    <a:cubicBezTo>
                      <a:pt x="44" y="224"/>
                      <a:pt x="47" y="229"/>
                      <a:pt x="52" y="231"/>
                    </a:cubicBezTo>
                    <a:cubicBezTo>
                      <a:pt x="53" y="245"/>
                      <a:pt x="65" y="256"/>
                      <a:pt x="80" y="256"/>
                    </a:cubicBezTo>
                    <a:cubicBezTo>
                      <a:pt x="94" y="256"/>
                      <a:pt x="106" y="245"/>
                      <a:pt x="108" y="231"/>
                    </a:cubicBezTo>
                    <a:cubicBezTo>
                      <a:pt x="112" y="229"/>
                      <a:pt x="116" y="224"/>
                      <a:pt x="116" y="218"/>
                    </a:cubicBezTo>
                    <a:cubicBezTo>
                      <a:pt x="116" y="214"/>
                      <a:pt x="114" y="211"/>
                      <a:pt x="112" y="208"/>
                    </a:cubicBezTo>
                    <a:cubicBezTo>
                      <a:pt x="114" y="206"/>
                      <a:pt x="116" y="202"/>
                      <a:pt x="116" y="198"/>
                    </a:cubicBezTo>
                    <a:cubicBezTo>
                      <a:pt x="116" y="194"/>
                      <a:pt x="114" y="190"/>
                      <a:pt x="110" y="187"/>
                    </a:cubicBezTo>
                    <a:cubicBezTo>
                      <a:pt x="113" y="185"/>
                      <a:pt x="116" y="182"/>
                      <a:pt x="118" y="179"/>
                    </a:cubicBezTo>
                    <a:cubicBezTo>
                      <a:pt x="118" y="179"/>
                      <a:pt x="118" y="179"/>
                      <a:pt x="118" y="179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56" y="109"/>
                      <a:pt x="160" y="95"/>
                      <a:pt x="160" y="80"/>
                    </a:cubicBezTo>
                    <a:close/>
                    <a:moveTo>
                      <a:pt x="80" y="248"/>
                    </a:moveTo>
                    <a:cubicBezTo>
                      <a:pt x="70" y="248"/>
                      <a:pt x="62" y="241"/>
                      <a:pt x="60" y="232"/>
                    </a:cubicBezTo>
                    <a:cubicBezTo>
                      <a:pt x="99" y="232"/>
                      <a:pt x="99" y="232"/>
                      <a:pt x="99" y="232"/>
                    </a:cubicBezTo>
                    <a:cubicBezTo>
                      <a:pt x="97" y="241"/>
                      <a:pt x="89" y="248"/>
                      <a:pt x="80" y="248"/>
                    </a:cubicBezTo>
                    <a:close/>
                    <a:moveTo>
                      <a:pt x="108" y="218"/>
                    </a:moveTo>
                    <a:cubicBezTo>
                      <a:pt x="108" y="222"/>
                      <a:pt x="105" y="224"/>
                      <a:pt x="102" y="224"/>
                    </a:cubicBezTo>
                    <a:cubicBezTo>
                      <a:pt x="58" y="224"/>
                      <a:pt x="58" y="224"/>
                      <a:pt x="58" y="224"/>
                    </a:cubicBezTo>
                    <a:cubicBezTo>
                      <a:pt x="55" y="224"/>
                      <a:pt x="52" y="222"/>
                      <a:pt x="52" y="218"/>
                    </a:cubicBezTo>
                    <a:cubicBezTo>
                      <a:pt x="52" y="215"/>
                      <a:pt x="55" y="212"/>
                      <a:pt x="58" y="212"/>
                    </a:cubicBezTo>
                    <a:cubicBezTo>
                      <a:pt x="102" y="212"/>
                      <a:pt x="102" y="212"/>
                      <a:pt x="102" y="212"/>
                    </a:cubicBezTo>
                    <a:cubicBezTo>
                      <a:pt x="105" y="212"/>
                      <a:pt x="108" y="215"/>
                      <a:pt x="108" y="218"/>
                    </a:cubicBezTo>
                    <a:close/>
                    <a:moveTo>
                      <a:pt x="102" y="192"/>
                    </a:moveTo>
                    <a:cubicBezTo>
                      <a:pt x="105" y="192"/>
                      <a:pt x="108" y="195"/>
                      <a:pt x="108" y="198"/>
                    </a:cubicBezTo>
                    <a:cubicBezTo>
                      <a:pt x="108" y="202"/>
                      <a:pt x="105" y="204"/>
                      <a:pt x="102" y="204"/>
                    </a:cubicBezTo>
                    <a:cubicBezTo>
                      <a:pt x="58" y="204"/>
                      <a:pt x="58" y="204"/>
                      <a:pt x="58" y="204"/>
                    </a:cubicBezTo>
                    <a:cubicBezTo>
                      <a:pt x="55" y="204"/>
                      <a:pt x="52" y="202"/>
                      <a:pt x="52" y="198"/>
                    </a:cubicBezTo>
                    <a:cubicBezTo>
                      <a:pt x="52" y="195"/>
                      <a:pt x="55" y="192"/>
                      <a:pt x="58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96" y="192"/>
                      <a:pt x="96" y="192"/>
                      <a:pt x="96" y="192"/>
                    </a:cubicBezTo>
                    <a:lnTo>
                      <a:pt x="102" y="192"/>
                    </a:lnTo>
                    <a:close/>
                    <a:moveTo>
                      <a:pt x="135" y="112"/>
                    </a:moveTo>
                    <a:cubicBezTo>
                      <a:pt x="135" y="113"/>
                      <a:pt x="135" y="114"/>
                      <a:pt x="134" y="114"/>
                    </a:cubicBezTo>
                    <a:cubicBezTo>
                      <a:pt x="104" y="170"/>
                      <a:pt x="104" y="170"/>
                      <a:pt x="104" y="170"/>
                    </a:cubicBezTo>
                    <a:cubicBezTo>
                      <a:pt x="104" y="170"/>
                      <a:pt x="103" y="171"/>
                      <a:pt x="103" y="172"/>
                    </a:cubicBezTo>
                    <a:cubicBezTo>
                      <a:pt x="102" y="174"/>
                      <a:pt x="100" y="176"/>
                      <a:pt x="96" y="176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0" y="126"/>
                      <a:pt x="98" y="124"/>
                      <a:pt x="96" y="124"/>
                    </a:cubicBezTo>
                    <a:cubicBezTo>
                      <a:pt x="94" y="124"/>
                      <a:pt x="92" y="126"/>
                      <a:pt x="92" y="128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26"/>
                      <a:pt x="66" y="124"/>
                      <a:pt x="64" y="124"/>
                    </a:cubicBezTo>
                    <a:cubicBezTo>
                      <a:pt x="61" y="124"/>
                      <a:pt x="60" y="126"/>
                      <a:pt x="60" y="129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0" y="176"/>
                      <a:pt x="58" y="174"/>
                      <a:pt x="57" y="172"/>
                    </a:cubicBezTo>
                    <a:cubicBezTo>
                      <a:pt x="56" y="171"/>
                      <a:pt x="56" y="171"/>
                      <a:pt x="56" y="170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5" y="114"/>
                      <a:pt x="25" y="113"/>
                      <a:pt x="25" y="112"/>
                    </a:cubicBezTo>
                    <a:cubicBezTo>
                      <a:pt x="19" y="103"/>
                      <a:pt x="16" y="91"/>
                      <a:pt x="16" y="80"/>
                    </a:cubicBezTo>
                    <a:cubicBezTo>
                      <a:pt x="16" y="45"/>
                      <a:pt x="45" y="16"/>
                      <a:pt x="80" y="16"/>
                    </a:cubicBezTo>
                    <a:cubicBezTo>
                      <a:pt x="115" y="16"/>
                      <a:pt x="144" y="45"/>
                      <a:pt x="144" y="80"/>
                    </a:cubicBezTo>
                    <a:cubicBezTo>
                      <a:pt x="144" y="91"/>
                      <a:pt x="141" y="103"/>
                      <a:pt x="13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840" dirty="0"/>
              </a:p>
            </p:txBody>
          </p:sp>
          <p:sp>
            <p:nvSpPr>
              <p:cNvPr id="33" name="Freeform 32">
                <a:extLst>
                  <a:ext uri="{FF2B5EF4-FFF2-40B4-BE49-F238E27FC236}">
                    <a16:creationId xmlns:a16="http://schemas.microsoft.com/office/drawing/2014/main" id="{63F09AD8-B419-4FD8-8B03-41271D159F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8763" y="642938"/>
                <a:ext cx="120650" cy="103188"/>
              </a:xfrm>
              <a:custGeom>
                <a:avLst/>
                <a:gdLst>
                  <a:gd name="T0" fmla="*/ 35 w 41"/>
                  <a:gd name="T1" fmla="*/ 1 h 35"/>
                  <a:gd name="T2" fmla="*/ 1 w 41"/>
                  <a:gd name="T3" fmla="*/ 29 h 35"/>
                  <a:gd name="T4" fmla="*/ 3 w 41"/>
                  <a:gd name="T5" fmla="*/ 35 h 35"/>
                  <a:gd name="T6" fmla="*/ 4 w 41"/>
                  <a:gd name="T7" fmla="*/ 35 h 35"/>
                  <a:gd name="T8" fmla="*/ 8 w 41"/>
                  <a:gd name="T9" fmla="*/ 33 h 35"/>
                  <a:gd name="T10" fmla="*/ 37 w 41"/>
                  <a:gd name="T11" fmla="*/ 9 h 35"/>
                  <a:gd name="T12" fmla="*/ 40 w 41"/>
                  <a:gd name="T13" fmla="*/ 4 h 35"/>
                  <a:gd name="T14" fmla="*/ 35 w 41"/>
                  <a:gd name="T1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5">
                    <a:moveTo>
                      <a:pt x="35" y="1"/>
                    </a:moveTo>
                    <a:cubicBezTo>
                      <a:pt x="20" y="5"/>
                      <a:pt x="7" y="15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6" y="35"/>
                      <a:pt x="7" y="34"/>
                      <a:pt x="8" y="33"/>
                    </a:cubicBezTo>
                    <a:cubicBezTo>
                      <a:pt x="14" y="21"/>
                      <a:pt x="24" y="12"/>
                      <a:pt x="37" y="9"/>
                    </a:cubicBezTo>
                    <a:cubicBezTo>
                      <a:pt x="39" y="8"/>
                      <a:pt x="41" y="6"/>
                      <a:pt x="40" y="4"/>
                    </a:cubicBezTo>
                    <a:cubicBezTo>
                      <a:pt x="40" y="2"/>
                      <a:pt x="37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840" dirty="0"/>
              </a:p>
            </p:txBody>
          </p:sp>
        </p:grpSp>
      </p:grpSp>
      <p:sp>
        <p:nvSpPr>
          <p:cNvPr id="46" name="TextBox 45">
            <a:extLst>
              <a:ext uri="{FF2B5EF4-FFF2-40B4-BE49-F238E27FC236}">
                <a16:creationId xmlns:a16="http://schemas.microsoft.com/office/drawing/2014/main" id="{F276B975-893B-42E9-AA9D-AFBE4F90E17E}"/>
              </a:ext>
            </a:extLst>
          </p:cNvPr>
          <p:cNvSpPr txBox="1"/>
          <p:nvPr/>
        </p:nvSpPr>
        <p:spPr>
          <a:xfrm>
            <a:off x="5629170" y="2472898"/>
            <a:ext cx="4877355" cy="17038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C2DD3BF9-FF6F-48EF-9276-5B97C965BE5B}"/>
              </a:ext>
            </a:extLst>
          </p:cNvPr>
          <p:cNvCxnSpPr/>
          <p:nvPr/>
        </p:nvCxnSpPr>
        <p:spPr>
          <a:xfrm>
            <a:off x="5831621" y="4862621"/>
            <a:ext cx="4674904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2726D789-2C03-497C-B932-7C8C8DE1FA0F}"/>
              </a:ext>
            </a:extLst>
          </p:cNvPr>
          <p:cNvCxnSpPr/>
          <p:nvPr/>
        </p:nvCxnSpPr>
        <p:spPr>
          <a:xfrm>
            <a:off x="5831621" y="4865895"/>
            <a:ext cx="3247519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>
            <a:extLst>
              <a:ext uri="{FF2B5EF4-FFF2-40B4-BE49-F238E27FC236}">
                <a16:creationId xmlns:a16="http://schemas.microsoft.com/office/drawing/2014/main" id="{E0F1A92D-EFCE-48EF-822E-AEC810D578FB}"/>
              </a:ext>
            </a:extLst>
          </p:cNvPr>
          <p:cNvSpPr txBox="1"/>
          <p:nvPr/>
        </p:nvSpPr>
        <p:spPr>
          <a:xfrm>
            <a:off x="5922512" y="4573462"/>
            <a:ext cx="926414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70000"/>
              </a:lnSpc>
            </a:pPr>
            <a:r>
              <a:rPr lang="id-ID" sz="1200" dirty="0">
                <a:solidFill>
                  <a:sysClr val="windowText" lastClr="000000"/>
                </a:solidFill>
                <a:latin typeface="+mj-lt"/>
              </a:rPr>
              <a:t>options</a:t>
            </a:r>
            <a:endParaRPr lang="en-US" sz="120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F837A3A-D81F-46BE-A648-E78E242B073A}"/>
              </a:ext>
            </a:extLst>
          </p:cNvPr>
          <p:cNvSpPr txBox="1"/>
          <p:nvPr/>
        </p:nvSpPr>
        <p:spPr>
          <a:xfrm>
            <a:off x="10027554" y="4573463"/>
            <a:ext cx="478971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1200" dirty="0">
                <a:latin typeface="+mj-lt"/>
              </a:rPr>
              <a:t>70%</a:t>
            </a:r>
            <a:endParaRPr lang="en-US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6696B65D-3085-4F82-8221-80757107B37C}"/>
              </a:ext>
            </a:extLst>
          </p:cNvPr>
          <p:cNvCxnSpPr/>
          <p:nvPr/>
        </p:nvCxnSpPr>
        <p:spPr>
          <a:xfrm>
            <a:off x="5831621" y="5501112"/>
            <a:ext cx="4674904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17D1F1A-866E-4BA9-A9E2-F000E0F31671}"/>
              </a:ext>
            </a:extLst>
          </p:cNvPr>
          <p:cNvCxnSpPr/>
          <p:nvPr/>
        </p:nvCxnSpPr>
        <p:spPr>
          <a:xfrm>
            <a:off x="5831621" y="5504386"/>
            <a:ext cx="2412991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TextBox 52">
            <a:extLst>
              <a:ext uri="{FF2B5EF4-FFF2-40B4-BE49-F238E27FC236}">
                <a16:creationId xmlns:a16="http://schemas.microsoft.com/office/drawing/2014/main" id="{E1687708-32B1-4B12-9536-DED25C3774F7}"/>
              </a:ext>
            </a:extLst>
          </p:cNvPr>
          <p:cNvSpPr txBox="1"/>
          <p:nvPr/>
        </p:nvSpPr>
        <p:spPr>
          <a:xfrm>
            <a:off x="5922512" y="5256178"/>
            <a:ext cx="926414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70000"/>
              </a:lnSpc>
            </a:pPr>
            <a:r>
              <a:rPr lang="id-ID" sz="1200" dirty="0"/>
              <a:t>options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688C4DE9-5224-462D-B0F4-CCCCCA09BD6A}"/>
              </a:ext>
            </a:extLst>
          </p:cNvPr>
          <p:cNvSpPr txBox="1"/>
          <p:nvPr/>
        </p:nvSpPr>
        <p:spPr>
          <a:xfrm>
            <a:off x="10027554" y="5256178"/>
            <a:ext cx="478971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1200" dirty="0">
                <a:latin typeface="+mj-lt"/>
              </a:rPr>
              <a:t>50%</a:t>
            </a:r>
            <a:endParaRPr lang="en-US" sz="1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34D682BA-DA87-4EAD-9D3C-4675A0E58542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4FCE561-D15F-4741-911E-8279BB9A57E9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F555AC93-3B5D-4386-B4DA-3E938FC57DC4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646"/>
      </p:ext>
    </p:extLst>
  </p:cSld>
  <p:clrMapOvr>
    <a:masterClrMapping/>
  </p:clrMapOvr>
  <p:transition spd="slow">
    <p:wipe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cx1="http://schemas.microsoft.com/office/drawing/2015/9/8/chartex">
        <mc:Choice Requires="cx1">
          <p:graphicFrame>
            <p:nvGraphicFramePr>
              <p:cNvPr id="8" name="Chart 7">
                <a:extLst>
                  <a:ext uri="{FF2B5EF4-FFF2-40B4-BE49-F238E27FC236}">
                    <a16:creationId xmlns:a16="http://schemas.microsoft.com/office/drawing/2014/main" id="{D679D927-2C7D-4577-A4CF-7052466E0FB3}"/>
                  </a:ext>
                </a:extLst>
              </p:cNvPr>
              <p:cNvGraphicFramePr/>
              <p:nvPr/>
            </p:nvGraphicFramePr>
            <p:xfrm>
              <a:off x="5545075" y="2141328"/>
              <a:ext cx="6311635" cy="4064616"/>
            </p:xfrm>
            <a:graphic>
              <a:graphicData uri="http://schemas.microsoft.com/office/drawing/2014/chartex">
                <cx:chart xmlns:cx="http://schemas.microsoft.com/office/drawing/2014/chartex" xmlns:r="http://schemas.openxmlformats.org/officeDocument/2006/relationships" r:id="rId2"/>
              </a:graphicData>
            </a:graphic>
          </p:graphicFrame>
        </mc:Choice>
        <mc:Fallback xmlns="">
          <p:pic>
            <p:nvPicPr>
              <p:cNvPr id="8" name="Chart 7">
                <a:extLst>
                  <a:ext uri="{FF2B5EF4-FFF2-40B4-BE49-F238E27FC236}">
                    <a16:creationId xmlns:cx1="http://schemas.microsoft.com/office/drawing/2015/9/8/chartex" xmlns="" xmlns:a16="http://schemas.microsoft.com/office/drawing/2014/main" id="{D679D927-2C7D-4577-A4CF-7052466E0FB3}"/>
                  </a:ext>
                </a:extLst>
              </p:cNvPr>
              <p:cNvPicPr>
                <a:picLocks noGrp="1" noRot="1" noChangeAspect="1" noMove="1" noResize="1" noEditPoints="1" noAdjustHandles="1" noChangeArrowheads="1" noChangeShapeType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5545075" y="2141328"/>
                <a:ext cx="6311635" cy="4064616"/>
              </a:xfrm>
              <a:prstGeom prst="rect">
                <a:avLst/>
              </a:prstGeom>
            </p:spPr>
          </p:pic>
        </mc:Fallback>
      </mc:AlternateContent>
      <p:sp>
        <p:nvSpPr>
          <p:cNvPr id="35" name="TextBox 34">
            <a:extLst>
              <a:ext uri="{FF2B5EF4-FFF2-40B4-BE49-F238E27FC236}">
                <a16:creationId xmlns:a16="http://schemas.microsoft.com/office/drawing/2014/main" id="{E81D829E-59F9-48C9-B52A-62BE0C1C4B55}"/>
              </a:ext>
            </a:extLst>
          </p:cNvPr>
          <p:cNvSpPr txBox="1"/>
          <p:nvPr/>
        </p:nvSpPr>
        <p:spPr>
          <a:xfrm>
            <a:off x="1715074" y="2582110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B0744EA6-580F-4527-BC63-DF432F0929CE}"/>
              </a:ext>
            </a:extLst>
          </p:cNvPr>
          <p:cNvGrpSpPr/>
          <p:nvPr/>
        </p:nvGrpSpPr>
        <p:grpSpPr>
          <a:xfrm>
            <a:off x="1715074" y="4114069"/>
            <a:ext cx="1748296" cy="1748296"/>
            <a:chOff x="7213517" y="2303588"/>
            <a:chExt cx="1748296" cy="1748296"/>
          </a:xfrm>
        </p:grpSpPr>
        <p:grpSp>
          <p:nvGrpSpPr>
            <p:cNvPr id="37" name="Group 36">
              <a:extLst>
                <a:ext uri="{FF2B5EF4-FFF2-40B4-BE49-F238E27FC236}">
                  <a16:creationId xmlns:a16="http://schemas.microsoft.com/office/drawing/2014/main" id="{DD826238-B986-4ED1-94BF-8A6BC96C12F0}"/>
                </a:ext>
              </a:extLst>
            </p:cNvPr>
            <p:cNvGrpSpPr/>
            <p:nvPr/>
          </p:nvGrpSpPr>
          <p:grpSpPr>
            <a:xfrm>
              <a:off x="7213517" y="2303588"/>
              <a:ext cx="1748296" cy="1748296"/>
              <a:chOff x="7213517" y="2303588"/>
              <a:chExt cx="1748296" cy="1748296"/>
            </a:xfrm>
          </p:grpSpPr>
          <p:sp>
            <p:nvSpPr>
              <p:cNvPr id="40" name="Circle: Hollow 13">
                <a:extLst>
                  <a:ext uri="{FF2B5EF4-FFF2-40B4-BE49-F238E27FC236}">
                    <a16:creationId xmlns:a16="http://schemas.microsoft.com/office/drawing/2014/main" id="{A3A25616-2834-44B1-86D4-ABD05D2815C0}"/>
                  </a:ext>
                </a:extLst>
              </p:cNvPr>
              <p:cNvSpPr/>
              <p:nvPr/>
            </p:nvSpPr>
            <p:spPr>
              <a:xfrm>
                <a:off x="7221071" y="2312894"/>
                <a:ext cx="1734671" cy="1734671"/>
              </a:xfrm>
              <a:prstGeom prst="donut">
                <a:avLst>
                  <a:gd name="adj" fmla="val 6618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41" name="Block Arc 40">
                <a:extLst>
                  <a:ext uri="{FF2B5EF4-FFF2-40B4-BE49-F238E27FC236}">
                    <a16:creationId xmlns:a16="http://schemas.microsoft.com/office/drawing/2014/main" id="{7CC64112-6B13-46E0-99AB-F71A158A0217}"/>
                  </a:ext>
                </a:extLst>
              </p:cNvPr>
              <p:cNvSpPr/>
              <p:nvPr/>
            </p:nvSpPr>
            <p:spPr>
              <a:xfrm rot="18000000">
                <a:off x="7213517" y="2303588"/>
                <a:ext cx="1748296" cy="1748296"/>
              </a:xfrm>
              <a:prstGeom prst="blockArc">
                <a:avLst>
                  <a:gd name="adj1" fmla="val 10800000"/>
                  <a:gd name="adj2" fmla="val 792496"/>
                  <a:gd name="adj3" fmla="val 738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38" name="Rectangle 37">
              <a:extLst>
                <a:ext uri="{FF2B5EF4-FFF2-40B4-BE49-F238E27FC236}">
                  <a16:creationId xmlns:a16="http://schemas.microsoft.com/office/drawing/2014/main" id="{362D2B66-5E08-475A-9B5D-3D58A9C75D15}"/>
                </a:ext>
              </a:extLst>
            </p:cNvPr>
            <p:cNvSpPr/>
            <p:nvPr/>
          </p:nvSpPr>
          <p:spPr>
            <a:xfrm>
              <a:off x="7644213" y="2690627"/>
              <a:ext cx="88838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>
                  <a:solidFill>
                    <a:schemeClr val="tx2">
                      <a:lumMod val="50000"/>
                    </a:schemeClr>
                  </a:solidFill>
                  <a:latin typeface="FrankRuehl" panose="020E0503060101010101" pitchFamily="34" charset="-79"/>
                  <a:cs typeface="FrankRuehl" panose="020E0503060101010101" pitchFamily="34" charset="-79"/>
                </a:rPr>
                <a:t>87%</a:t>
              </a:r>
              <a:endParaRPr lang="id-ID" sz="3600" dirty="0">
                <a:solidFill>
                  <a:schemeClr val="tx2">
                    <a:lumMod val="50000"/>
                  </a:schemeClr>
                </a:solidFill>
                <a:latin typeface="FrankRuehl" panose="020E0503060101010101" pitchFamily="34" charset="-79"/>
                <a:cs typeface="FrankRuehl" panose="020E0503060101010101" pitchFamily="34" charset="-79"/>
              </a:endParaRPr>
            </a:p>
          </p:txBody>
        </p:sp>
        <p:sp>
          <p:nvSpPr>
            <p:cNvPr id="39" name="Rectangle 38">
              <a:extLst>
                <a:ext uri="{FF2B5EF4-FFF2-40B4-BE49-F238E27FC236}">
                  <a16:creationId xmlns:a16="http://schemas.microsoft.com/office/drawing/2014/main" id="{AE688D1E-58C8-4D3F-89F5-67957CE9C353}"/>
                </a:ext>
              </a:extLst>
            </p:cNvPr>
            <p:cNvSpPr/>
            <p:nvPr/>
          </p:nvSpPr>
          <p:spPr>
            <a:xfrm>
              <a:off x="7509373" y="3276763"/>
              <a:ext cx="110959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>
                      <a:lumMod val="50000"/>
                    </a:schemeClr>
                  </a:solidFill>
                </a:rPr>
                <a:t>There Are Many</a:t>
              </a:r>
              <a:endParaRPr lang="id-ID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2" name="Group 41">
            <a:extLst>
              <a:ext uri="{FF2B5EF4-FFF2-40B4-BE49-F238E27FC236}">
                <a16:creationId xmlns:a16="http://schemas.microsoft.com/office/drawing/2014/main" id="{005A5515-9B34-4E9E-B61B-525FA0D1421B}"/>
              </a:ext>
            </a:extLst>
          </p:cNvPr>
          <p:cNvGrpSpPr/>
          <p:nvPr/>
        </p:nvGrpSpPr>
        <p:grpSpPr>
          <a:xfrm>
            <a:off x="4071633" y="4123375"/>
            <a:ext cx="1748296" cy="1748296"/>
            <a:chOff x="7213517" y="2303588"/>
            <a:chExt cx="1748296" cy="1748296"/>
          </a:xfrm>
        </p:grpSpPr>
        <p:grpSp>
          <p:nvGrpSpPr>
            <p:cNvPr id="43" name="Group 42">
              <a:extLst>
                <a:ext uri="{FF2B5EF4-FFF2-40B4-BE49-F238E27FC236}">
                  <a16:creationId xmlns:a16="http://schemas.microsoft.com/office/drawing/2014/main" id="{2EE3AFA2-D257-41F5-B725-BE19D74FEEB8}"/>
                </a:ext>
              </a:extLst>
            </p:cNvPr>
            <p:cNvGrpSpPr/>
            <p:nvPr/>
          </p:nvGrpSpPr>
          <p:grpSpPr>
            <a:xfrm>
              <a:off x="7213517" y="2303588"/>
              <a:ext cx="1748296" cy="1748296"/>
              <a:chOff x="7213517" y="2303588"/>
              <a:chExt cx="1748296" cy="1748296"/>
            </a:xfrm>
          </p:grpSpPr>
          <p:sp>
            <p:nvSpPr>
              <p:cNvPr id="55" name="Circle: Hollow 13">
                <a:extLst>
                  <a:ext uri="{FF2B5EF4-FFF2-40B4-BE49-F238E27FC236}">
                    <a16:creationId xmlns:a16="http://schemas.microsoft.com/office/drawing/2014/main" id="{F8B4655E-AF37-4F9E-9929-D5A1FEBAC711}"/>
                  </a:ext>
                </a:extLst>
              </p:cNvPr>
              <p:cNvSpPr/>
              <p:nvPr/>
            </p:nvSpPr>
            <p:spPr>
              <a:xfrm>
                <a:off x="7221071" y="2312894"/>
                <a:ext cx="1734671" cy="1734671"/>
              </a:xfrm>
              <a:prstGeom prst="donut">
                <a:avLst>
                  <a:gd name="adj" fmla="val 6618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56" name="Block Arc 55">
                <a:extLst>
                  <a:ext uri="{FF2B5EF4-FFF2-40B4-BE49-F238E27FC236}">
                    <a16:creationId xmlns:a16="http://schemas.microsoft.com/office/drawing/2014/main" id="{1403F5D8-2AB4-4542-B722-EB2F6F8C23D5}"/>
                  </a:ext>
                </a:extLst>
              </p:cNvPr>
              <p:cNvSpPr/>
              <p:nvPr/>
            </p:nvSpPr>
            <p:spPr>
              <a:xfrm rot="18000000">
                <a:off x="7213517" y="2303588"/>
                <a:ext cx="1748296" cy="1748296"/>
              </a:xfrm>
              <a:prstGeom prst="blockArc">
                <a:avLst>
                  <a:gd name="adj1" fmla="val 10800000"/>
                  <a:gd name="adj2" fmla="val 792496"/>
                  <a:gd name="adj3" fmla="val 738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0AFC4684-54F8-4E35-B8DD-5D1D23A5DE73}"/>
                </a:ext>
              </a:extLst>
            </p:cNvPr>
            <p:cNvSpPr/>
            <p:nvPr/>
          </p:nvSpPr>
          <p:spPr>
            <a:xfrm>
              <a:off x="7644213" y="2690627"/>
              <a:ext cx="88838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>
                  <a:solidFill>
                    <a:schemeClr val="tx2">
                      <a:lumMod val="50000"/>
                    </a:schemeClr>
                  </a:solidFill>
                  <a:latin typeface="FrankRuehl" panose="020E0503060101010101" pitchFamily="34" charset="-79"/>
                  <a:cs typeface="FrankRuehl" panose="020E0503060101010101" pitchFamily="34" charset="-79"/>
                </a:rPr>
                <a:t>69%</a:t>
              </a:r>
              <a:endParaRPr lang="id-ID" sz="3600" dirty="0">
                <a:solidFill>
                  <a:schemeClr val="tx2">
                    <a:lumMod val="50000"/>
                  </a:schemeClr>
                </a:solidFill>
                <a:latin typeface="FrankRuehl" panose="020E0503060101010101" pitchFamily="34" charset="-79"/>
                <a:cs typeface="FrankRuehl" panose="020E0503060101010101" pitchFamily="34" charset="-79"/>
              </a:endParaRPr>
            </a:p>
          </p:txBody>
        </p:sp>
        <p:sp>
          <p:nvSpPr>
            <p:cNvPr id="45" name="Rectangle 44">
              <a:extLst>
                <a:ext uri="{FF2B5EF4-FFF2-40B4-BE49-F238E27FC236}">
                  <a16:creationId xmlns:a16="http://schemas.microsoft.com/office/drawing/2014/main" id="{2D9F6740-A260-4916-9FDA-8B1C8459BC9C}"/>
                </a:ext>
              </a:extLst>
            </p:cNvPr>
            <p:cNvSpPr/>
            <p:nvPr/>
          </p:nvSpPr>
          <p:spPr>
            <a:xfrm>
              <a:off x="7509373" y="3276763"/>
              <a:ext cx="110959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>
                      <a:lumMod val="50000"/>
                    </a:schemeClr>
                  </a:solidFill>
                </a:rPr>
                <a:t>There Are Many</a:t>
              </a:r>
              <a:endParaRPr lang="id-ID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94F1222A-8EFD-4A41-AE1B-E076AAEDADA7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2BC9A30-601D-4CC5-8774-8F96F9B84F5A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AEB31EB6-903D-478F-8960-79B5910435F4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372486"/>
      </p:ext>
    </p:extLst>
  </p:cSld>
  <p:clrMapOvr>
    <a:masterClrMapping/>
  </p:clrMapOvr>
  <p:transition spd="slow">
    <p:wipe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469357CB-EA7F-43DB-A4E8-7D660FB0E0AD}"/>
              </a:ext>
            </a:extLst>
          </p:cNvPr>
          <p:cNvGrpSpPr/>
          <p:nvPr/>
        </p:nvGrpSpPr>
        <p:grpSpPr>
          <a:xfrm>
            <a:off x="1404815" y="2246513"/>
            <a:ext cx="3567724" cy="3567724"/>
            <a:chOff x="4100215" y="2206404"/>
            <a:chExt cx="3991570" cy="3991570"/>
          </a:xfrm>
        </p:grpSpPr>
        <p:grpSp>
          <p:nvGrpSpPr>
            <p:cNvPr id="19" name="Group 18">
              <a:extLst>
                <a:ext uri="{FF2B5EF4-FFF2-40B4-BE49-F238E27FC236}">
                  <a16:creationId xmlns:a16="http://schemas.microsoft.com/office/drawing/2014/main" id="{D6954EEA-5A0F-4B7E-BC58-CE4F52E20D3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4100215" y="2206404"/>
              <a:ext cx="3991570" cy="3991570"/>
              <a:chOff x="6545273" y="2938073"/>
              <a:chExt cx="6386492" cy="6386492"/>
            </a:xfrm>
          </p:grpSpPr>
          <p:sp>
            <p:nvSpPr>
              <p:cNvPr id="20" name="Freeform 6">
                <a:extLst>
                  <a:ext uri="{FF2B5EF4-FFF2-40B4-BE49-F238E27FC236}">
                    <a16:creationId xmlns:a16="http://schemas.microsoft.com/office/drawing/2014/main" id="{6C961AF4-3EBC-4A27-9ED4-39647BC8F2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45273" y="2938073"/>
                <a:ext cx="3722675" cy="3154352"/>
              </a:xfrm>
              <a:custGeom>
                <a:avLst/>
                <a:gdLst>
                  <a:gd name="T0" fmla="*/ 0 w 859"/>
                  <a:gd name="T1" fmla="*/ 728 h 728"/>
                  <a:gd name="T2" fmla="*/ 230 w 859"/>
                  <a:gd name="T3" fmla="*/ 728 h 728"/>
                  <a:gd name="T4" fmla="*/ 229 w 859"/>
                  <a:gd name="T5" fmla="*/ 710 h 728"/>
                  <a:gd name="T6" fmla="*/ 340 w 859"/>
                  <a:gd name="T7" fmla="*/ 598 h 728"/>
                  <a:gd name="T8" fmla="*/ 452 w 859"/>
                  <a:gd name="T9" fmla="*/ 711 h 728"/>
                  <a:gd name="T10" fmla="*/ 450 w 859"/>
                  <a:gd name="T11" fmla="*/ 728 h 728"/>
                  <a:gd name="T12" fmla="*/ 728 w 859"/>
                  <a:gd name="T13" fmla="*/ 728 h 728"/>
                  <a:gd name="T14" fmla="*/ 728 w 859"/>
                  <a:gd name="T15" fmla="*/ 428 h 728"/>
                  <a:gd name="T16" fmla="*/ 740 w 859"/>
                  <a:gd name="T17" fmla="*/ 431 h 728"/>
                  <a:gd name="T18" fmla="*/ 766 w 859"/>
                  <a:gd name="T19" fmla="*/ 434 h 728"/>
                  <a:gd name="T20" fmla="*/ 859 w 859"/>
                  <a:gd name="T21" fmla="*/ 342 h 728"/>
                  <a:gd name="T22" fmla="*/ 766 w 859"/>
                  <a:gd name="T23" fmla="*/ 251 h 728"/>
                  <a:gd name="T24" fmla="*/ 740 w 859"/>
                  <a:gd name="T25" fmla="*/ 254 h 728"/>
                  <a:gd name="T26" fmla="*/ 728 w 859"/>
                  <a:gd name="T27" fmla="*/ 256 h 728"/>
                  <a:gd name="T28" fmla="*/ 728 w 859"/>
                  <a:gd name="T29" fmla="*/ 0 h 728"/>
                  <a:gd name="T30" fmla="*/ 460 w 859"/>
                  <a:gd name="T31" fmla="*/ 269 h 728"/>
                  <a:gd name="T32" fmla="*/ 378 w 859"/>
                  <a:gd name="T33" fmla="*/ 236 h 728"/>
                  <a:gd name="T34" fmla="*/ 260 w 859"/>
                  <a:gd name="T35" fmla="*/ 354 h 728"/>
                  <a:gd name="T36" fmla="*/ 293 w 859"/>
                  <a:gd name="T37" fmla="*/ 436 h 728"/>
                  <a:gd name="T38" fmla="*/ 0 w 859"/>
                  <a:gd name="T39" fmla="*/ 728 h 7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9" h="728">
                    <a:moveTo>
                      <a:pt x="0" y="728"/>
                    </a:moveTo>
                    <a:cubicBezTo>
                      <a:pt x="230" y="728"/>
                      <a:pt x="230" y="728"/>
                      <a:pt x="230" y="728"/>
                    </a:cubicBezTo>
                    <a:cubicBezTo>
                      <a:pt x="229" y="722"/>
                      <a:pt x="229" y="717"/>
                      <a:pt x="229" y="710"/>
                    </a:cubicBezTo>
                    <a:cubicBezTo>
                      <a:pt x="229" y="648"/>
                      <a:pt x="279" y="598"/>
                      <a:pt x="340" y="598"/>
                    </a:cubicBezTo>
                    <a:cubicBezTo>
                      <a:pt x="402" y="598"/>
                      <a:pt x="452" y="649"/>
                      <a:pt x="452" y="711"/>
                    </a:cubicBezTo>
                    <a:cubicBezTo>
                      <a:pt x="452" y="717"/>
                      <a:pt x="451" y="722"/>
                      <a:pt x="450" y="728"/>
                    </a:cubicBezTo>
                    <a:cubicBezTo>
                      <a:pt x="728" y="728"/>
                      <a:pt x="728" y="728"/>
                      <a:pt x="728" y="728"/>
                    </a:cubicBezTo>
                    <a:cubicBezTo>
                      <a:pt x="728" y="428"/>
                      <a:pt x="728" y="428"/>
                      <a:pt x="728" y="428"/>
                    </a:cubicBezTo>
                    <a:cubicBezTo>
                      <a:pt x="740" y="431"/>
                      <a:pt x="740" y="431"/>
                      <a:pt x="740" y="431"/>
                    </a:cubicBezTo>
                    <a:cubicBezTo>
                      <a:pt x="752" y="433"/>
                      <a:pt x="758" y="434"/>
                      <a:pt x="766" y="434"/>
                    </a:cubicBezTo>
                    <a:cubicBezTo>
                      <a:pt x="817" y="434"/>
                      <a:pt x="859" y="393"/>
                      <a:pt x="859" y="342"/>
                    </a:cubicBezTo>
                    <a:cubicBezTo>
                      <a:pt x="859" y="292"/>
                      <a:pt x="817" y="251"/>
                      <a:pt x="766" y="251"/>
                    </a:cubicBezTo>
                    <a:cubicBezTo>
                      <a:pt x="758" y="251"/>
                      <a:pt x="752" y="252"/>
                      <a:pt x="740" y="254"/>
                    </a:cubicBezTo>
                    <a:cubicBezTo>
                      <a:pt x="728" y="256"/>
                      <a:pt x="728" y="256"/>
                      <a:pt x="728" y="256"/>
                    </a:cubicBezTo>
                    <a:cubicBezTo>
                      <a:pt x="728" y="0"/>
                      <a:pt x="728" y="0"/>
                      <a:pt x="728" y="0"/>
                    </a:cubicBezTo>
                    <a:cubicBezTo>
                      <a:pt x="460" y="269"/>
                      <a:pt x="460" y="269"/>
                      <a:pt x="460" y="269"/>
                    </a:cubicBezTo>
                    <a:cubicBezTo>
                      <a:pt x="438" y="248"/>
                      <a:pt x="410" y="236"/>
                      <a:pt x="378" y="236"/>
                    </a:cubicBezTo>
                    <a:cubicBezTo>
                      <a:pt x="313" y="236"/>
                      <a:pt x="260" y="289"/>
                      <a:pt x="260" y="354"/>
                    </a:cubicBezTo>
                    <a:cubicBezTo>
                      <a:pt x="260" y="386"/>
                      <a:pt x="272" y="414"/>
                      <a:pt x="293" y="436"/>
                    </a:cubicBezTo>
                    <a:lnTo>
                      <a:pt x="0" y="728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lIns="91299" tIns="45649" rIns="91299" bIns="45649"/>
              <a:lstStyle/>
              <a:p>
                <a:pPr>
                  <a:defRPr/>
                </a:pPr>
                <a:endParaRPr lang="id-ID" sz="1798" dirty="0"/>
              </a:p>
            </p:txBody>
          </p:sp>
          <p:sp>
            <p:nvSpPr>
              <p:cNvPr id="21" name="Freeform 7">
                <a:extLst>
                  <a:ext uri="{FF2B5EF4-FFF2-40B4-BE49-F238E27FC236}">
                    <a16:creationId xmlns:a16="http://schemas.microsoft.com/office/drawing/2014/main" id="{31DBC833-E208-44BC-A6D5-06C7F424A6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786938" y="2958710"/>
                <a:ext cx="3133715" cy="3702038"/>
              </a:xfrm>
              <a:custGeom>
                <a:avLst/>
                <a:gdLst>
                  <a:gd name="T0" fmla="*/ 0 w 723"/>
                  <a:gd name="T1" fmla="*/ 227 h 854"/>
                  <a:gd name="T2" fmla="*/ 18 w 723"/>
                  <a:gd name="T3" fmla="*/ 226 h 854"/>
                  <a:gd name="T4" fmla="*/ 131 w 723"/>
                  <a:gd name="T5" fmla="*/ 337 h 854"/>
                  <a:gd name="T6" fmla="*/ 18 w 723"/>
                  <a:gd name="T7" fmla="*/ 449 h 854"/>
                  <a:gd name="T8" fmla="*/ 0 w 723"/>
                  <a:gd name="T9" fmla="*/ 447 h 854"/>
                  <a:gd name="T10" fmla="*/ 0 w 723"/>
                  <a:gd name="T11" fmla="*/ 723 h 854"/>
                  <a:gd name="T12" fmla="*/ 300 w 723"/>
                  <a:gd name="T13" fmla="*/ 723 h 854"/>
                  <a:gd name="T14" fmla="*/ 298 w 723"/>
                  <a:gd name="T15" fmla="*/ 735 h 854"/>
                  <a:gd name="T16" fmla="*/ 295 w 723"/>
                  <a:gd name="T17" fmla="*/ 761 h 854"/>
                  <a:gd name="T18" fmla="*/ 386 w 723"/>
                  <a:gd name="T19" fmla="*/ 854 h 854"/>
                  <a:gd name="T20" fmla="*/ 478 w 723"/>
                  <a:gd name="T21" fmla="*/ 761 h 854"/>
                  <a:gd name="T22" fmla="*/ 474 w 723"/>
                  <a:gd name="T23" fmla="*/ 735 h 854"/>
                  <a:gd name="T24" fmla="*/ 472 w 723"/>
                  <a:gd name="T25" fmla="*/ 723 h 854"/>
                  <a:gd name="T26" fmla="*/ 723 w 723"/>
                  <a:gd name="T27" fmla="*/ 723 h 854"/>
                  <a:gd name="T28" fmla="*/ 433 w 723"/>
                  <a:gd name="T29" fmla="*/ 433 h 854"/>
                  <a:gd name="T30" fmla="*/ 468 w 723"/>
                  <a:gd name="T31" fmla="*/ 349 h 854"/>
                  <a:gd name="T32" fmla="*/ 350 w 723"/>
                  <a:gd name="T33" fmla="*/ 231 h 854"/>
                  <a:gd name="T34" fmla="*/ 266 w 723"/>
                  <a:gd name="T35" fmla="*/ 266 h 854"/>
                  <a:gd name="T36" fmla="*/ 0 w 723"/>
                  <a:gd name="T37" fmla="*/ 0 h 854"/>
                  <a:gd name="T38" fmla="*/ 0 w 723"/>
                  <a:gd name="T39" fmla="*/ 227 h 8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3" h="854">
                    <a:moveTo>
                      <a:pt x="0" y="227"/>
                    </a:moveTo>
                    <a:cubicBezTo>
                      <a:pt x="6" y="226"/>
                      <a:pt x="12" y="226"/>
                      <a:pt x="18" y="226"/>
                    </a:cubicBezTo>
                    <a:cubicBezTo>
                      <a:pt x="80" y="226"/>
                      <a:pt x="131" y="276"/>
                      <a:pt x="131" y="337"/>
                    </a:cubicBezTo>
                    <a:cubicBezTo>
                      <a:pt x="131" y="399"/>
                      <a:pt x="81" y="449"/>
                      <a:pt x="18" y="449"/>
                    </a:cubicBezTo>
                    <a:cubicBezTo>
                      <a:pt x="12" y="449"/>
                      <a:pt x="6" y="448"/>
                      <a:pt x="0" y="447"/>
                    </a:cubicBezTo>
                    <a:cubicBezTo>
                      <a:pt x="0" y="723"/>
                      <a:pt x="0" y="723"/>
                      <a:pt x="0" y="723"/>
                    </a:cubicBezTo>
                    <a:cubicBezTo>
                      <a:pt x="300" y="723"/>
                      <a:pt x="300" y="723"/>
                      <a:pt x="300" y="723"/>
                    </a:cubicBezTo>
                    <a:cubicBezTo>
                      <a:pt x="298" y="735"/>
                      <a:pt x="298" y="735"/>
                      <a:pt x="298" y="735"/>
                    </a:cubicBezTo>
                    <a:cubicBezTo>
                      <a:pt x="296" y="746"/>
                      <a:pt x="295" y="753"/>
                      <a:pt x="295" y="761"/>
                    </a:cubicBezTo>
                    <a:cubicBezTo>
                      <a:pt x="295" y="812"/>
                      <a:pt x="336" y="854"/>
                      <a:pt x="386" y="854"/>
                    </a:cubicBezTo>
                    <a:cubicBezTo>
                      <a:pt x="437" y="854"/>
                      <a:pt x="478" y="812"/>
                      <a:pt x="478" y="761"/>
                    </a:cubicBezTo>
                    <a:cubicBezTo>
                      <a:pt x="478" y="752"/>
                      <a:pt x="477" y="746"/>
                      <a:pt x="474" y="735"/>
                    </a:cubicBezTo>
                    <a:cubicBezTo>
                      <a:pt x="472" y="723"/>
                      <a:pt x="472" y="723"/>
                      <a:pt x="472" y="723"/>
                    </a:cubicBezTo>
                    <a:cubicBezTo>
                      <a:pt x="723" y="723"/>
                      <a:pt x="723" y="723"/>
                      <a:pt x="723" y="723"/>
                    </a:cubicBezTo>
                    <a:cubicBezTo>
                      <a:pt x="433" y="433"/>
                      <a:pt x="433" y="433"/>
                      <a:pt x="433" y="433"/>
                    </a:cubicBezTo>
                    <a:cubicBezTo>
                      <a:pt x="455" y="412"/>
                      <a:pt x="468" y="382"/>
                      <a:pt x="468" y="349"/>
                    </a:cubicBezTo>
                    <a:cubicBezTo>
                      <a:pt x="468" y="284"/>
                      <a:pt x="415" y="231"/>
                      <a:pt x="350" y="231"/>
                    </a:cubicBezTo>
                    <a:cubicBezTo>
                      <a:pt x="317" y="231"/>
                      <a:pt x="287" y="244"/>
                      <a:pt x="266" y="266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227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lIns="91299" tIns="45649" rIns="91299" bIns="45649"/>
              <a:lstStyle/>
              <a:p>
                <a:pPr>
                  <a:defRPr/>
                </a:pPr>
                <a:endParaRPr lang="id-ID" sz="1798" dirty="0"/>
              </a:p>
            </p:txBody>
          </p:sp>
          <p:sp>
            <p:nvSpPr>
              <p:cNvPr id="22" name="Freeform 8">
                <a:extLst>
                  <a:ext uri="{FF2B5EF4-FFF2-40B4-BE49-F238E27FC236}">
                    <a16:creationId xmlns:a16="http://schemas.microsoft.com/office/drawing/2014/main" id="{C4050188-E19E-4968-9B49-A209FB77BE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556385" y="5616177"/>
                <a:ext cx="3143240" cy="3703626"/>
              </a:xfrm>
              <a:custGeom>
                <a:avLst/>
                <a:gdLst>
                  <a:gd name="T0" fmla="*/ 725 w 725"/>
                  <a:gd name="T1" fmla="*/ 628 h 855"/>
                  <a:gd name="T2" fmla="*/ 708 w 725"/>
                  <a:gd name="T3" fmla="*/ 630 h 855"/>
                  <a:gd name="T4" fmla="*/ 595 w 725"/>
                  <a:gd name="T5" fmla="*/ 518 h 855"/>
                  <a:gd name="T6" fmla="*/ 708 w 725"/>
                  <a:gd name="T7" fmla="*/ 407 h 855"/>
                  <a:gd name="T8" fmla="*/ 725 w 725"/>
                  <a:gd name="T9" fmla="*/ 408 h 855"/>
                  <a:gd name="T10" fmla="*/ 725 w 725"/>
                  <a:gd name="T11" fmla="*/ 130 h 855"/>
                  <a:gd name="T12" fmla="*/ 423 w 725"/>
                  <a:gd name="T13" fmla="*/ 130 h 855"/>
                  <a:gd name="T14" fmla="*/ 426 w 725"/>
                  <a:gd name="T15" fmla="*/ 117 h 855"/>
                  <a:gd name="T16" fmla="*/ 429 w 725"/>
                  <a:gd name="T17" fmla="*/ 93 h 855"/>
                  <a:gd name="T18" fmla="*/ 337 w 725"/>
                  <a:gd name="T19" fmla="*/ 0 h 855"/>
                  <a:gd name="T20" fmla="*/ 246 w 725"/>
                  <a:gd name="T21" fmla="*/ 92 h 855"/>
                  <a:gd name="T22" fmla="*/ 249 w 725"/>
                  <a:gd name="T23" fmla="*/ 118 h 855"/>
                  <a:gd name="T24" fmla="*/ 251 w 725"/>
                  <a:gd name="T25" fmla="*/ 130 h 855"/>
                  <a:gd name="T26" fmla="*/ 0 w 725"/>
                  <a:gd name="T27" fmla="*/ 130 h 855"/>
                  <a:gd name="T28" fmla="*/ 291 w 725"/>
                  <a:gd name="T29" fmla="*/ 421 h 855"/>
                  <a:gd name="T30" fmla="*/ 257 w 725"/>
                  <a:gd name="T31" fmla="*/ 504 h 855"/>
                  <a:gd name="T32" fmla="*/ 375 w 725"/>
                  <a:gd name="T33" fmla="*/ 622 h 855"/>
                  <a:gd name="T34" fmla="*/ 458 w 725"/>
                  <a:gd name="T35" fmla="*/ 588 h 855"/>
                  <a:gd name="T36" fmla="*/ 725 w 725"/>
                  <a:gd name="T37" fmla="*/ 855 h 855"/>
                  <a:gd name="T38" fmla="*/ 725 w 725"/>
                  <a:gd name="T39" fmla="*/ 628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25" h="855">
                    <a:moveTo>
                      <a:pt x="725" y="628"/>
                    </a:moveTo>
                    <a:cubicBezTo>
                      <a:pt x="719" y="629"/>
                      <a:pt x="714" y="630"/>
                      <a:pt x="708" y="630"/>
                    </a:cubicBezTo>
                    <a:cubicBezTo>
                      <a:pt x="646" y="630"/>
                      <a:pt x="595" y="580"/>
                      <a:pt x="595" y="518"/>
                    </a:cubicBezTo>
                    <a:cubicBezTo>
                      <a:pt x="595" y="457"/>
                      <a:pt x="646" y="407"/>
                      <a:pt x="708" y="407"/>
                    </a:cubicBezTo>
                    <a:cubicBezTo>
                      <a:pt x="714" y="407"/>
                      <a:pt x="719" y="407"/>
                      <a:pt x="725" y="408"/>
                    </a:cubicBezTo>
                    <a:cubicBezTo>
                      <a:pt x="725" y="130"/>
                      <a:pt x="725" y="130"/>
                      <a:pt x="725" y="130"/>
                    </a:cubicBezTo>
                    <a:cubicBezTo>
                      <a:pt x="423" y="130"/>
                      <a:pt x="423" y="130"/>
                      <a:pt x="423" y="130"/>
                    </a:cubicBezTo>
                    <a:cubicBezTo>
                      <a:pt x="426" y="117"/>
                      <a:pt x="426" y="117"/>
                      <a:pt x="426" y="117"/>
                    </a:cubicBezTo>
                    <a:cubicBezTo>
                      <a:pt x="428" y="106"/>
                      <a:pt x="429" y="101"/>
                      <a:pt x="429" y="93"/>
                    </a:cubicBezTo>
                    <a:cubicBezTo>
                      <a:pt x="429" y="42"/>
                      <a:pt x="388" y="0"/>
                      <a:pt x="337" y="0"/>
                    </a:cubicBezTo>
                    <a:cubicBezTo>
                      <a:pt x="287" y="0"/>
                      <a:pt x="246" y="41"/>
                      <a:pt x="246" y="92"/>
                    </a:cubicBezTo>
                    <a:cubicBezTo>
                      <a:pt x="246" y="101"/>
                      <a:pt x="247" y="106"/>
                      <a:pt x="249" y="118"/>
                    </a:cubicBezTo>
                    <a:cubicBezTo>
                      <a:pt x="251" y="130"/>
                      <a:pt x="251" y="130"/>
                      <a:pt x="251" y="130"/>
                    </a:cubicBezTo>
                    <a:cubicBezTo>
                      <a:pt x="0" y="130"/>
                      <a:pt x="0" y="130"/>
                      <a:pt x="0" y="130"/>
                    </a:cubicBezTo>
                    <a:cubicBezTo>
                      <a:pt x="291" y="421"/>
                      <a:pt x="291" y="421"/>
                      <a:pt x="291" y="421"/>
                    </a:cubicBezTo>
                    <a:cubicBezTo>
                      <a:pt x="270" y="442"/>
                      <a:pt x="257" y="472"/>
                      <a:pt x="257" y="504"/>
                    </a:cubicBezTo>
                    <a:cubicBezTo>
                      <a:pt x="257" y="569"/>
                      <a:pt x="310" y="622"/>
                      <a:pt x="375" y="622"/>
                    </a:cubicBezTo>
                    <a:cubicBezTo>
                      <a:pt x="407" y="622"/>
                      <a:pt x="437" y="609"/>
                      <a:pt x="458" y="588"/>
                    </a:cubicBezTo>
                    <a:cubicBezTo>
                      <a:pt x="725" y="855"/>
                      <a:pt x="725" y="855"/>
                      <a:pt x="725" y="855"/>
                    </a:cubicBezTo>
                    <a:lnTo>
                      <a:pt x="725" y="6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lIns="91299" tIns="45649" rIns="91299" bIns="45649"/>
              <a:lstStyle/>
              <a:p>
                <a:pPr>
                  <a:defRPr/>
                </a:pPr>
                <a:endParaRPr lang="id-ID" sz="1798" dirty="0"/>
              </a:p>
            </p:txBody>
          </p:sp>
          <p:sp>
            <p:nvSpPr>
              <p:cNvPr id="23" name="Freeform 8">
                <a:extLst>
                  <a:ext uri="{FF2B5EF4-FFF2-40B4-BE49-F238E27FC236}">
                    <a16:creationId xmlns:a16="http://schemas.microsoft.com/office/drawing/2014/main" id="{43194A6B-AB84-40EE-87C4-EDBB8FAAEF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223377" y="6179738"/>
                <a:ext cx="3708388" cy="3144827"/>
              </a:xfrm>
              <a:custGeom>
                <a:avLst/>
                <a:gdLst>
                  <a:gd name="T0" fmla="*/ 856 w 856"/>
                  <a:gd name="T1" fmla="*/ 0 h 726"/>
                  <a:gd name="T2" fmla="*/ 626 w 856"/>
                  <a:gd name="T3" fmla="*/ 0 h 726"/>
                  <a:gd name="T4" fmla="*/ 628 w 856"/>
                  <a:gd name="T5" fmla="*/ 18 h 726"/>
                  <a:gd name="T6" fmla="*/ 516 w 856"/>
                  <a:gd name="T7" fmla="*/ 131 h 726"/>
                  <a:gd name="T8" fmla="*/ 405 w 856"/>
                  <a:gd name="T9" fmla="*/ 18 h 726"/>
                  <a:gd name="T10" fmla="*/ 406 w 856"/>
                  <a:gd name="T11" fmla="*/ 0 h 726"/>
                  <a:gd name="T12" fmla="*/ 130 w 856"/>
                  <a:gd name="T13" fmla="*/ 0 h 726"/>
                  <a:gd name="T14" fmla="*/ 130 w 856"/>
                  <a:gd name="T15" fmla="*/ 302 h 726"/>
                  <a:gd name="T16" fmla="*/ 117 w 856"/>
                  <a:gd name="T17" fmla="*/ 300 h 726"/>
                  <a:gd name="T18" fmla="*/ 93 w 856"/>
                  <a:gd name="T19" fmla="*/ 297 h 726"/>
                  <a:gd name="T20" fmla="*/ 0 w 856"/>
                  <a:gd name="T21" fmla="*/ 388 h 726"/>
                  <a:gd name="T22" fmla="*/ 93 w 856"/>
                  <a:gd name="T23" fmla="*/ 480 h 726"/>
                  <a:gd name="T24" fmla="*/ 117 w 856"/>
                  <a:gd name="T25" fmla="*/ 477 h 726"/>
                  <a:gd name="T26" fmla="*/ 130 w 856"/>
                  <a:gd name="T27" fmla="*/ 474 h 726"/>
                  <a:gd name="T28" fmla="*/ 130 w 856"/>
                  <a:gd name="T29" fmla="*/ 726 h 726"/>
                  <a:gd name="T30" fmla="*/ 397 w 856"/>
                  <a:gd name="T31" fmla="*/ 458 h 726"/>
                  <a:gd name="T32" fmla="*/ 480 w 856"/>
                  <a:gd name="T33" fmla="*/ 492 h 726"/>
                  <a:gd name="T34" fmla="*/ 598 w 856"/>
                  <a:gd name="T35" fmla="*/ 374 h 726"/>
                  <a:gd name="T36" fmla="*/ 564 w 856"/>
                  <a:gd name="T37" fmla="*/ 291 h 726"/>
                  <a:gd name="T38" fmla="*/ 856 w 856"/>
                  <a:gd name="T39" fmla="*/ 0 h 7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56" h="726">
                    <a:moveTo>
                      <a:pt x="856" y="0"/>
                    </a:moveTo>
                    <a:cubicBezTo>
                      <a:pt x="626" y="0"/>
                      <a:pt x="626" y="0"/>
                      <a:pt x="626" y="0"/>
                    </a:cubicBezTo>
                    <a:cubicBezTo>
                      <a:pt x="627" y="6"/>
                      <a:pt x="628" y="11"/>
                      <a:pt x="628" y="18"/>
                    </a:cubicBezTo>
                    <a:cubicBezTo>
                      <a:pt x="628" y="80"/>
                      <a:pt x="578" y="131"/>
                      <a:pt x="516" y="131"/>
                    </a:cubicBezTo>
                    <a:cubicBezTo>
                      <a:pt x="455" y="131"/>
                      <a:pt x="405" y="80"/>
                      <a:pt x="405" y="18"/>
                    </a:cubicBezTo>
                    <a:cubicBezTo>
                      <a:pt x="405" y="12"/>
                      <a:pt x="405" y="6"/>
                      <a:pt x="406" y="0"/>
                    </a:cubicBezTo>
                    <a:cubicBezTo>
                      <a:pt x="130" y="0"/>
                      <a:pt x="130" y="0"/>
                      <a:pt x="130" y="0"/>
                    </a:cubicBezTo>
                    <a:cubicBezTo>
                      <a:pt x="130" y="302"/>
                      <a:pt x="130" y="302"/>
                      <a:pt x="130" y="302"/>
                    </a:cubicBezTo>
                    <a:cubicBezTo>
                      <a:pt x="117" y="300"/>
                      <a:pt x="117" y="300"/>
                      <a:pt x="117" y="300"/>
                    </a:cubicBezTo>
                    <a:cubicBezTo>
                      <a:pt x="106" y="298"/>
                      <a:pt x="101" y="297"/>
                      <a:pt x="93" y="297"/>
                    </a:cubicBezTo>
                    <a:cubicBezTo>
                      <a:pt x="42" y="297"/>
                      <a:pt x="0" y="338"/>
                      <a:pt x="0" y="388"/>
                    </a:cubicBezTo>
                    <a:cubicBezTo>
                      <a:pt x="0" y="439"/>
                      <a:pt x="42" y="480"/>
                      <a:pt x="93" y="480"/>
                    </a:cubicBezTo>
                    <a:cubicBezTo>
                      <a:pt x="101" y="480"/>
                      <a:pt x="106" y="479"/>
                      <a:pt x="117" y="477"/>
                    </a:cubicBezTo>
                    <a:cubicBezTo>
                      <a:pt x="130" y="474"/>
                      <a:pt x="130" y="474"/>
                      <a:pt x="130" y="474"/>
                    </a:cubicBezTo>
                    <a:cubicBezTo>
                      <a:pt x="130" y="726"/>
                      <a:pt x="130" y="726"/>
                      <a:pt x="130" y="726"/>
                    </a:cubicBezTo>
                    <a:cubicBezTo>
                      <a:pt x="397" y="458"/>
                      <a:pt x="397" y="458"/>
                      <a:pt x="397" y="458"/>
                    </a:cubicBezTo>
                    <a:cubicBezTo>
                      <a:pt x="419" y="479"/>
                      <a:pt x="448" y="492"/>
                      <a:pt x="480" y="492"/>
                    </a:cubicBezTo>
                    <a:cubicBezTo>
                      <a:pt x="545" y="492"/>
                      <a:pt x="598" y="439"/>
                      <a:pt x="598" y="374"/>
                    </a:cubicBezTo>
                    <a:cubicBezTo>
                      <a:pt x="598" y="342"/>
                      <a:pt x="585" y="313"/>
                      <a:pt x="564" y="291"/>
                    </a:cubicBezTo>
                    <a:lnTo>
                      <a:pt x="856" y="0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lIns="91299" tIns="45649" rIns="91299" bIns="45649"/>
              <a:lstStyle/>
              <a:p>
                <a:pPr>
                  <a:defRPr/>
                </a:pPr>
                <a:endParaRPr lang="id-ID" sz="1798" dirty="0"/>
              </a:p>
            </p:txBody>
          </p:sp>
        </p:grpSp>
        <p:sp>
          <p:nvSpPr>
            <p:cNvPr id="24" name="Freeform 13">
              <a:extLst>
                <a:ext uri="{FF2B5EF4-FFF2-40B4-BE49-F238E27FC236}">
                  <a16:creationId xmlns:a16="http://schemas.microsoft.com/office/drawing/2014/main" id="{C0058CE0-66CB-4DB2-9066-5DDB5313C26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151633" y="3124245"/>
              <a:ext cx="622402" cy="551194"/>
            </a:xfrm>
            <a:custGeom>
              <a:avLst/>
              <a:gdLst>
                <a:gd name="T0" fmla="*/ 232 w 256"/>
                <a:gd name="T1" fmla="*/ 84 h 227"/>
                <a:gd name="T2" fmla="*/ 172 w 256"/>
                <a:gd name="T3" fmla="*/ 44 h 227"/>
                <a:gd name="T4" fmla="*/ 120 w 256"/>
                <a:gd name="T5" fmla="*/ 48 h 227"/>
                <a:gd name="T6" fmla="*/ 64 w 256"/>
                <a:gd name="T7" fmla="*/ 107 h 227"/>
                <a:gd name="T8" fmla="*/ 0 w 256"/>
                <a:gd name="T9" fmla="*/ 131 h 227"/>
                <a:gd name="T10" fmla="*/ 32 w 256"/>
                <a:gd name="T11" fmla="*/ 227 h 227"/>
                <a:gd name="T12" fmla="*/ 87 w 256"/>
                <a:gd name="T13" fmla="*/ 212 h 227"/>
                <a:gd name="T14" fmla="*/ 103 w 256"/>
                <a:gd name="T15" fmla="*/ 219 h 227"/>
                <a:gd name="T16" fmla="*/ 232 w 256"/>
                <a:gd name="T17" fmla="*/ 197 h 227"/>
                <a:gd name="T18" fmla="*/ 240 w 256"/>
                <a:gd name="T19" fmla="*/ 169 h 227"/>
                <a:gd name="T20" fmla="*/ 248 w 256"/>
                <a:gd name="T21" fmla="*/ 140 h 227"/>
                <a:gd name="T22" fmla="*/ 256 w 256"/>
                <a:gd name="T23" fmla="*/ 108 h 227"/>
                <a:gd name="T24" fmla="*/ 32 w 256"/>
                <a:gd name="T25" fmla="*/ 211 h 227"/>
                <a:gd name="T26" fmla="*/ 16 w 256"/>
                <a:gd name="T27" fmla="*/ 131 h 227"/>
                <a:gd name="T28" fmla="*/ 64 w 256"/>
                <a:gd name="T29" fmla="*/ 123 h 227"/>
                <a:gd name="T30" fmla="*/ 72 w 256"/>
                <a:gd name="T31" fmla="*/ 198 h 227"/>
                <a:gd name="T32" fmla="*/ 72 w 256"/>
                <a:gd name="T33" fmla="*/ 203 h 227"/>
                <a:gd name="T34" fmla="*/ 210 w 256"/>
                <a:gd name="T35" fmla="*/ 203 h 227"/>
                <a:gd name="T36" fmla="*/ 88 w 256"/>
                <a:gd name="T37" fmla="*/ 194 h 227"/>
                <a:gd name="T38" fmla="*/ 86 w 256"/>
                <a:gd name="T39" fmla="*/ 121 h 227"/>
                <a:gd name="T40" fmla="*/ 140 w 256"/>
                <a:gd name="T41" fmla="*/ 16 h 227"/>
                <a:gd name="T42" fmla="*/ 152 w 256"/>
                <a:gd name="T43" fmla="*/ 90 h 227"/>
                <a:gd name="T44" fmla="*/ 160 w 256"/>
                <a:gd name="T45" fmla="*/ 100 h 227"/>
                <a:gd name="T46" fmla="*/ 240 w 256"/>
                <a:gd name="T47" fmla="*/ 108 h 227"/>
                <a:gd name="T48" fmla="*/ 223 w 256"/>
                <a:gd name="T49" fmla="*/ 116 h 227"/>
                <a:gd name="T50" fmla="*/ 223 w 256"/>
                <a:gd name="T51" fmla="*/ 132 h 227"/>
                <a:gd name="T52" fmla="*/ 224 w 256"/>
                <a:gd name="T53" fmla="*/ 132 h 227"/>
                <a:gd name="T54" fmla="*/ 224 w 256"/>
                <a:gd name="T55" fmla="*/ 148 h 227"/>
                <a:gd name="T56" fmla="*/ 218 w 256"/>
                <a:gd name="T57" fmla="*/ 147 h 227"/>
                <a:gd name="T58" fmla="*/ 215 w 256"/>
                <a:gd name="T59" fmla="*/ 148 h 227"/>
                <a:gd name="T60" fmla="*/ 215 w 256"/>
                <a:gd name="T61" fmla="*/ 164 h 227"/>
                <a:gd name="T62" fmla="*/ 224 w 256"/>
                <a:gd name="T63" fmla="*/ 169 h 227"/>
                <a:gd name="T64" fmla="*/ 210 w 256"/>
                <a:gd name="T65" fmla="*/ 175 h 227"/>
                <a:gd name="T66" fmla="*/ 210 w 256"/>
                <a:gd name="T67" fmla="*/ 175 h 227"/>
                <a:gd name="T68" fmla="*/ 210 w 256"/>
                <a:gd name="T69" fmla="*/ 191 h 227"/>
                <a:gd name="T70" fmla="*/ 210 w 256"/>
                <a:gd name="T71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27">
                  <a:moveTo>
                    <a:pt x="256" y="108"/>
                  </a:moveTo>
                  <a:cubicBezTo>
                    <a:pt x="256" y="94"/>
                    <a:pt x="245" y="84"/>
                    <a:pt x="232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1" y="74"/>
                    <a:pt x="172" y="59"/>
                    <a:pt x="172" y="44"/>
                  </a:cubicBezTo>
                  <a:cubicBezTo>
                    <a:pt x="172" y="13"/>
                    <a:pt x="156" y="0"/>
                    <a:pt x="140" y="0"/>
                  </a:cubicBezTo>
                  <a:cubicBezTo>
                    <a:pt x="120" y="0"/>
                    <a:pt x="120" y="21"/>
                    <a:pt x="120" y="48"/>
                  </a:cubicBezTo>
                  <a:cubicBezTo>
                    <a:pt x="120" y="67"/>
                    <a:pt x="90" y="97"/>
                    <a:pt x="75" y="110"/>
                  </a:cubicBezTo>
                  <a:cubicBezTo>
                    <a:pt x="71" y="108"/>
                    <a:pt x="68" y="107"/>
                    <a:pt x="6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11" y="107"/>
                    <a:pt x="0" y="118"/>
                    <a:pt x="0" y="13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16"/>
                    <a:pt x="19" y="227"/>
                    <a:pt x="32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74" y="227"/>
                    <a:pt x="83" y="221"/>
                    <a:pt x="87" y="212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2" y="219"/>
                    <a:pt x="103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22" y="219"/>
                    <a:pt x="232" y="210"/>
                    <a:pt x="232" y="197"/>
                  </a:cubicBezTo>
                  <a:cubicBezTo>
                    <a:pt x="232" y="194"/>
                    <a:pt x="231" y="191"/>
                    <a:pt x="230" y="188"/>
                  </a:cubicBezTo>
                  <a:cubicBezTo>
                    <a:pt x="236" y="184"/>
                    <a:pt x="240" y="177"/>
                    <a:pt x="240" y="169"/>
                  </a:cubicBezTo>
                  <a:cubicBezTo>
                    <a:pt x="240" y="166"/>
                    <a:pt x="239" y="162"/>
                    <a:pt x="238" y="159"/>
                  </a:cubicBezTo>
                  <a:cubicBezTo>
                    <a:pt x="244" y="155"/>
                    <a:pt x="248" y="148"/>
                    <a:pt x="248" y="140"/>
                  </a:cubicBezTo>
                  <a:cubicBezTo>
                    <a:pt x="248" y="135"/>
                    <a:pt x="247" y="131"/>
                    <a:pt x="245" y="128"/>
                  </a:cubicBezTo>
                  <a:cubicBezTo>
                    <a:pt x="252" y="123"/>
                    <a:pt x="256" y="116"/>
                    <a:pt x="256" y="108"/>
                  </a:cubicBezTo>
                  <a:close/>
                  <a:moveTo>
                    <a:pt x="64" y="211"/>
                  </a:moveTo>
                  <a:cubicBezTo>
                    <a:pt x="32" y="211"/>
                    <a:pt x="32" y="211"/>
                    <a:pt x="32" y="211"/>
                  </a:cubicBezTo>
                  <a:cubicBezTo>
                    <a:pt x="28" y="211"/>
                    <a:pt x="25" y="206"/>
                    <a:pt x="24" y="20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7"/>
                    <a:pt x="20" y="123"/>
                    <a:pt x="24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9" y="123"/>
                    <a:pt x="72" y="127"/>
                    <a:pt x="72" y="131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2" y="208"/>
                    <a:pt x="69" y="211"/>
                    <a:pt x="64" y="211"/>
                  </a:cubicBezTo>
                  <a:close/>
                  <a:moveTo>
                    <a:pt x="210" y="203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28"/>
                    <a:pt x="87" y="124"/>
                    <a:pt x="86" y="121"/>
                  </a:cubicBezTo>
                  <a:cubicBezTo>
                    <a:pt x="100" y="109"/>
                    <a:pt x="136" y="75"/>
                    <a:pt x="136" y="48"/>
                  </a:cubicBezTo>
                  <a:cubicBezTo>
                    <a:pt x="136" y="31"/>
                    <a:pt x="136" y="16"/>
                    <a:pt x="140" y="16"/>
                  </a:cubicBezTo>
                  <a:cubicBezTo>
                    <a:pt x="148" y="16"/>
                    <a:pt x="156" y="25"/>
                    <a:pt x="156" y="44"/>
                  </a:cubicBezTo>
                  <a:cubicBezTo>
                    <a:pt x="156" y="67"/>
                    <a:pt x="152" y="90"/>
                    <a:pt x="152" y="90"/>
                  </a:cubicBezTo>
                  <a:cubicBezTo>
                    <a:pt x="152" y="93"/>
                    <a:pt x="153" y="95"/>
                    <a:pt x="154" y="97"/>
                  </a:cubicBezTo>
                  <a:cubicBezTo>
                    <a:pt x="156" y="98"/>
                    <a:pt x="158" y="100"/>
                    <a:pt x="160" y="100"/>
                  </a:cubicBezTo>
                  <a:cubicBezTo>
                    <a:pt x="232" y="100"/>
                    <a:pt x="232" y="100"/>
                    <a:pt x="232" y="100"/>
                  </a:cubicBezTo>
                  <a:cubicBezTo>
                    <a:pt x="237" y="100"/>
                    <a:pt x="240" y="103"/>
                    <a:pt x="240" y="108"/>
                  </a:cubicBezTo>
                  <a:cubicBezTo>
                    <a:pt x="240" y="112"/>
                    <a:pt x="237" y="116"/>
                    <a:pt x="232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19" y="116"/>
                    <a:pt x="215" y="119"/>
                    <a:pt x="215" y="124"/>
                  </a:cubicBezTo>
                  <a:cubicBezTo>
                    <a:pt x="215" y="128"/>
                    <a:pt x="219" y="132"/>
                    <a:pt x="223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9" y="132"/>
                    <a:pt x="232" y="135"/>
                    <a:pt x="232" y="140"/>
                  </a:cubicBezTo>
                  <a:cubicBezTo>
                    <a:pt x="232" y="144"/>
                    <a:pt x="229" y="148"/>
                    <a:pt x="224" y="148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19" y="148"/>
                    <a:pt x="218" y="147"/>
                    <a:pt x="218" y="147"/>
                  </a:cubicBezTo>
                  <a:cubicBezTo>
                    <a:pt x="218" y="147"/>
                    <a:pt x="218" y="148"/>
                    <a:pt x="218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1" y="148"/>
                    <a:pt x="207" y="151"/>
                    <a:pt x="207" y="156"/>
                  </a:cubicBezTo>
                  <a:cubicBezTo>
                    <a:pt x="207" y="160"/>
                    <a:pt x="211" y="164"/>
                    <a:pt x="215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2" y="164"/>
                    <a:pt x="224" y="166"/>
                    <a:pt x="224" y="169"/>
                  </a:cubicBezTo>
                  <a:cubicBezTo>
                    <a:pt x="224" y="173"/>
                    <a:pt x="221" y="175"/>
                    <a:pt x="218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06" y="175"/>
                    <a:pt x="202" y="179"/>
                    <a:pt x="202" y="183"/>
                  </a:cubicBezTo>
                  <a:cubicBezTo>
                    <a:pt x="202" y="188"/>
                    <a:pt x="206" y="191"/>
                    <a:pt x="210" y="191"/>
                  </a:cubicBezTo>
                  <a:cubicBezTo>
                    <a:pt x="213" y="191"/>
                    <a:pt x="216" y="194"/>
                    <a:pt x="216" y="197"/>
                  </a:cubicBezTo>
                  <a:cubicBezTo>
                    <a:pt x="216" y="201"/>
                    <a:pt x="213" y="203"/>
                    <a:pt x="210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>
                <a:solidFill>
                  <a:schemeClr val="tx2"/>
                </a:solidFill>
              </a:endParaRPr>
            </a:p>
          </p:txBody>
        </p:sp>
        <p:grpSp>
          <p:nvGrpSpPr>
            <p:cNvPr id="25" name="Group 24">
              <a:extLst>
                <a:ext uri="{FF2B5EF4-FFF2-40B4-BE49-F238E27FC236}">
                  <a16:creationId xmlns:a16="http://schemas.microsoft.com/office/drawing/2014/main" id="{C8DF4EAC-0A2A-4E7A-AAED-1BFC74441522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42438" y="3301651"/>
              <a:ext cx="463908" cy="441572"/>
              <a:chOff x="6719888" y="887413"/>
              <a:chExt cx="492125" cy="468312"/>
            </a:xfrm>
            <a:solidFill>
              <a:schemeClr val="bg1"/>
            </a:solidFill>
          </p:grpSpPr>
          <p:sp>
            <p:nvSpPr>
              <p:cNvPr id="26" name="Freeform 15">
                <a:extLst>
                  <a:ext uri="{FF2B5EF4-FFF2-40B4-BE49-F238E27FC236}">
                    <a16:creationId xmlns:a16="http://schemas.microsoft.com/office/drawing/2014/main" id="{8ED9FBD5-7CC6-4A4E-9CFD-2C068643BEE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7" name="Freeform 16">
                <a:extLst>
                  <a:ext uri="{FF2B5EF4-FFF2-40B4-BE49-F238E27FC236}">
                    <a16:creationId xmlns:a16="http://schemas.microsoft.com/office/drawing/2014/main" id="{1A9CBB69-CAAD-462F-B5FA-62567972A46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8" name="Freeform 17">
                <a:extLst>
                  <a:ext uri="{FF2B5EF4-FFF2-40B4-BE49-F238E27FC236}">
                    <a16:creationId xmlns:a16="http://schemas.microsoft.com/office/drawing/2014/main" id="{72DD2AC4-EBDE-4F0C-A33B-18FC1EB9D5F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29" name="Freeform 18">
                <a:extLst>
                  <a:ext uri="{FF2B5EF4-FFF2-40B4-BE49-F238E27FC236}">
                    <a16:creationId xmlns:a16="http://schemas.microsoft.com/office/drawing/2014/main" id="{04D97EB0-8BFF-4CC0-A670-19116AE635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30" name="Freeform 19">
                <a:extLst>
                  <a:ext uri="{FF2B5EF4-FFF2-40B4-BE49-F238E27FC236}">
                    <a16:creationId xmlns:a16="http://schemas.microsoft.com/office/drawing/2014/main" id="{40DACF09-E8C9-46C5-8646-337C79A3C9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31" name="Freeform 20">
                <a:extLst>
                  <a:ext uri="{FF2B5EF4-FFF2-40B4-BE49-F238E27FC236}">
                    <a16:creationId xmlns:a16="http://schemas.microsoft.com/office/drawing/2014/main" id="{4EEB58D2-5B85-43AD-8415-A48595365F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sp>
          <p:nvSpPr>
            <p:cNvPr id="32" name="Freeform 21">
              <a:extLst>
                <a:ext uri="{FF2B5EF4-FFF2-40B4-BE49-F238E27FC236}">
                  <a16:creationId xmlns:a16="http://schemas.microsoft.com/office/drawing/2014/main" id="{24262962-97D9-4E26-B608-010C57EEEAA6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700000">
              <a:off x="5195917" y="4726779"/>
              <a:ext cx="345466" cy="636062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tx2"/>
                </a:solidFill>
                <a:latin typeface="Lato Light"/>
              </a:endParaRPr>
            </a:p>
          </p:txBody>
        </p:sp>
        <p:grpSp>
          <p:nvGrpSpPr>
            <p:cNvPr id="33" name="Group 32">
              <a:extLst>
                <a:ext uri="{FF2B5EF4-FFF2-40B4-BE49-F238E27FC236}">
                  <a16:creationId xmlns:a16="http://schemas.microsoft.com/office/drawing/2014/main" id="{B48F8D3E-2B5F-48AE-98F0-941B50B3C0C7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572545" y="4624390"/>
              <a:ext cx="403694" cy="644272"/>
              <a:chOff x="6513513" y="557213"/>
              <a:chExt cx="471488" cy="752475"/>
            </a:xfrm>
            <a:solidFill>
              <a:schemeClr val="bg1"/>
            </a:solidFill>
          </p:grpSpPr>
          <p:sp>
            <p:nvSpPr>
              <p:cNvPr id="34" name="Freeform 23">
                <a:extLst>
                  <a:ext uri="{FF2B5EF4-FFF2-40B4-BE49-F238E27FC236}">
                    <a16:creationId xmlns:a16="http://schemas.microsoft.com/office/drawing/2014/main" id="{7D6629CF-E839-4A6D-81BE-DD2EED36836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513513" y="557213"/>
                <a:ext cx="471488" cy="752475"/>
              </a:xfrm>
              <a:custGeom>
                <a:avLst/>
                <a:gdLst>
                  <a:gd name="T0" fmla="*/ 80 w 160"/>
                  <a:gd name="T1" fmla="*/ 0 h 256"/>
                  <a:gd name="T2" fmla="*/ 11 w 160"/>
                  <a:gd name="T3" fmla="*/ 120 h 256"/>
                  <a:gd name="T4" fmla="*/ 42 w 160"/>
                  <a:gd name="T5" fmla="*/ 179 h 256"/>
                  <a:gd name="T6" fmla="*/ 49 w 160"/>
                  <a:gd name="T7" fmla="*/ 187 h 256"/>
                  <a:gd name="T8" fmla="*/ 48 w 160"/>
                  <a:gd name="T9" fmla="*/ 208 h 256"/>
                  <a:gd name="T10" fmla="*/ 52 w 160"/>
                  <a:gd name="T11" fmla="*/ 231 h 256"/>
                  <a:gd name="T12" fmla="*/ 108 w 160"/>
                  <a:gd name="T13" fmla="*/ 231 h 256"/>
                  <a:gd name="T14" fmla="*/ 112 w 160"/>
                  <a:gd name="T15" fmla="*/ 208 h 256"/>
                  <a:gd name="T16" fmla="*/ 110 w 160"/>
                  <a:gd name="T17" fmla="*/ 187 h 256"/>
                  <a:gd name="T18" fmla="*/ 118 w 160"/>
                  <a:gd name="T19" fmla="*/ 179 h 256"/>
                  <a:gd name="T20" fmla="*/ 149 w 160"/>
                  <a:gd name="T21" fmla="*/ 120 h 256"/>
                  <a:gd name="T22" fmla="*/ 80 w 160"/>
                  <a:gd name="T23" fmla="*/ 248 h 256"/>
                  <a:gd name="T24" fmla="*/ 99 w 160"/>
                  <a:gd name="T25" fmla="*/ 232 h 256"/>
                  <a:gd name="T26" fmla="*/ 108 w 160"/>
                  <a:gd name="T27" fmla="*/ 218 h 256"/>
                  <a:gd name="T28" fmla="*/ 58 w 160"/>
                  <a:gd name="T29" fmla="*/ 224 h 256"/>
                  <a:gd name="T30" fmla="*/ 58 w 160"/>
                  <a:gd name="T31" fmla="*/ 212 h 256"/>
                  <a:gd name="T32" fmla="*/ 108 w 160"/>
                  <a:gd name="T33" fmla="*/ 218 h 256"/>
                  <a:gd name="T34" fmla="*/ 108 w 160"/>
                  <a:gd name="T35" fmla="*/ 198 h 256"/>
                  <a:gd name="T36" fmla="*/ 58 w 160"/>
                  <a:gd name="T37" fmla="*/ 204 h 256"/>
                  <a:gd name="T38" fmla="*/ 58 w 160"/>
                  <a:gd name="T39" fmla="*/ 192 h 256"/>
                  <a:gd name="T40" fmla="*/ 96 w 160"/>
                  <a:gd name="T41" fmla="*/ 192 h 256"/>
                  <a:gd name="T42" fmla="*/ 135 w 160"/>
                  <a:gd name="T43" fmla="*/ 112 h 256"/>
                  <a:gd name="T44" fmla="*/ 104 w 160"/>
                  <a:gd name="T45" fmla="*/ 170 h 256"/>
                  <a:gd name="T46" fmla="*/ 96 w 160"/>
                  <a:gd name="T47" fmla="*/ 176 h 256"/>
                  <a:gd name="T48" fmla="*/ 96 w 160"/>
                  <a:gd name="T49" fmla="*/ 124 h 256"/>
                  <a:gd name="T50" fmla="*/ 88 w 160"/>
                  <a:gd name="T51" fmla="*/ 176 h 256"/>
                  <a:gd name="T52" fmla="*/ 68 w 160"/>
                  <a:gd name="T53" fmla="*/ 128 h 256"/>
                  <a:gd name="T54" fmla="*/ 60 w 160"/>
                  <a:gd name="T55" fmla="*/ 129 h 256"/>
                  <a:gd name="T56" fmla="*/ 57 w 160"/>
                  <a:gd name="T57" fmla="*/ 172 h 256"/>
                  <a:gd name="T58" fmla="*/ 26 w 160"/>
                  <a:gd name="T59" fmla="*/ 114 h 256"/>
                  <a:gd name="T60" fmla="*/ 16 w 160"/>
                  <a:gd name="T61" fmla="*/ 80 h 256"/>
                  <a:gd name="T62" fmla="*/ 144 w 160"/>
                  <a:gd name="T63" fmla="*/ 80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60" h="256">
                    <a:moveTo>
                      <a:pt x="160" y="80"/>
                    </a:moveTo>
                    <a:cubicBezTo>
                      <a:pt x="160" y="36"/>
                      <a:pt x="124" y="0"/>
                      <a:pt x="80" y="0"/>
                    </a:cubicBezTo>
                    <a:cubicBezTo>
                      <a:pt x="36" y="0"/>
                      <a:pt x="0" y="36"/>
                      <a:pt x="0" y="80"/>
                    </a:cubicBezTo>
                    <a:cubicBezTo>
                      <a:pt x="0" y="95"/>
                      <a:pt x="4" y="109"/>
                      <a:pt x="11" y="120"/>
                    </a:cubicBezTo>
                    <a:cubicBezTo>
                      <a:pt x="11" y="120"/>
                      <a:pt x="11" y="120"/>
                      <a:pt x="11" y="120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2" y="179"/>
                      <a:pt x="42" y="179"/>
                      <a:pt x="42" y="179"/>
                    </a:cubicBezTo>
                    <a:cubicBezTo>
                      <a:pt x="44" y="182"/>
                      <a:pt x="46" y="185"/>
                      <a:pt x="49" y="187"/>
                    </a:cubicBezTo>
                    <a:cubicBezTo>
                      <a:pt x="46" y="190"/>
                      <a:pt x="44" y="194"/>
                      <a:pt x="44" y="198"/>
                    </a:cubicBezTo>
                    <a:cubicBezTo>
                      <a:pt x="44" y="202"/>
                      <a:pt x="46" y="206"/>
                      <a:pt x="48" y="208"/>
                    </a:cubicBezTo>
                    <a:cubicBezTo>
                      <a:pt x="46" y="211"/>
                      <a:pt x="44" y="214"/>
                      <a:pt x="44" y="218"/>
                    </a:cubicBezTo>
                    <a:cubicBezTo>
                      <a:pt x="44" y="224"/>
                      <a:pt x="47" y="229"/>
                      <a:pt x="52" y="231"/>
                    </a:cubicBezTo>
                    <a:cubicBezTo>
                      <a:pt x="53" y="245"/>
                      <a:pt x="65" y="256"/>
                      <a:pt x="80" y="256"/>
                    </a:cubicBezTo>
                    <a:cubicBezTo>
                      <a:pt x="94" y="256"/>
                      <a:pt x="106" y="245"/>
                      <a:pt x="108" y="231"/>
                    </a:cubicBezTo>
                    <a:cubicBezTo>
                      <a:pt x="112" y="229"/>
                      <a:pt x="116" y="224"/>
                      <a:pt x="116" y="218"/>
                    </a:cubicBezTo>
                    <a:cubicBezTo>
                      <a:pt x="116" y="214"/>
                      <a:pt x="114" y="211"/>
                      <a:pt x="112" y="208"/>
                    </a:cubicBezTo>
                    <a:cubicBezTo>
                      <a:pt x="114" y="206"/>
                      <a:pt x="116" y="202"/>
                      <a:pt x="116" y="198"/>
                    </a:cubicBezTo>
                    <a:cubicBezTo>
                      <a:pt x="116" y="194"/>
                      <a:pt x="114" y="190"/>
                      <a:pt x="110" y="187"/>
                    </a:cubicBezTo>
                    <a:cubicBezTo>
                      <a:pt x="113" y="185"/>
                      <a:pt x="116" y="182"/>
                      <a:pt x="118" y="179"/>
                    </a:cubicBezTo>
                    <a:cubicBezTo>
                      <a:pt x="118" y="179"/>
                      <a:pt x="118" y="179"/>
                      <a:pt x="118" y="179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49" y="120"/>
                      <a:pt x="149" y="120"/>
                      <a:pt x="149" y="120"/>
                    </a:cubicBezTo>
                    <a:cubicBezTo>
                      <a:pt x="156" y="109"/>
                      <a:pt x="160" y="95"/>
                      <a:pt x="160" y="80"/>
                    </a:cubicBezTo>
                    <a:close/>
                    <a:moveTo>
                      <a:pt x="80" y="248"/>
                    </a:moveTo>
                    <a:cubicBezTo>
                      <a:pt x="70" y="248"/>
                      <a:pt x="62" y="241"/>
                      <a:pt x="60" y="232"/>
                    </a:cubicBezTo>
                    <a:cubicBezTo>
                      <a:pt x="99" y="232"/>
                      <a:pt x="99" y="232"/>
                      <a:pt x="99" y="232"/>
                    </a:cubicBezTo>
                    <a:cubicBezTo>
                      <a:pt x="97" y="241"/>
                      <a:pt x="89" y="248"/>
                      <a:pt x="80" y="248"/>
                    </a:cubicBezTo>
                    <a:close/>
                    <a:moveTo>
                      <a:pt x="108" y="218"/>
                    </a:moveTo>
                    <a:cubicBezTo>
                      <a:pt x="108" y="222"/>
                      <a:pt x="105" y="224"/>
                      <a:pt x="102" y="224"/>
                    </a:cubicBezTo>
                    <a:cubicBezTo>
                      <a:pt x="58" y="224"/>
                      <a:pt x="58" y="224"/>
                      <a:pt x="58" y="224"/>
                    </a:cubicBezTo>
                    <a:cubicBezTo>
                      <a:pt x="55" y="224"/>
                      <a:pt x="52" y="222"/>
                      <a:pt x="52" y="218"/>
                    </a:cubicBezTo>
                    <a:cubicBezTo>
                      <a:pt x="52" y="215"/>
                      <a:pt x="55" y="212"/>
                      <a:pt x="58" y="212"/>
                    </a:cubicBezTo>
                    <a:cubicBezTo>
                      <a:pt x="102" y="212"/>
                      <a:pt x="102" y="212"/>
                      <a:pt x="102" y="212"/>
                    </a:cubicBezTo>
                    <a:cubicBezTo>
                      <a:pt x="105" y="212"/>
                      <a:pt x="108" y="215"/>
                      <a:pt x="108" y="218"/>
                    </a:cubicBezTo>
                    <a:close/>
                    <a:moveTo>
                      <a:pt x="102" y="192"/>
                    </a:moveTo>
                    <a:cubicBezTo>
                      <a:pt x="105" y="192"/>
                      <a:pt x="108" y="195"/>
                      <a:pt x="108" y="198"/>
                    </a:cubicBezTo>
                    <a:cubicBezTo>
                      <a:pt x="108" y="202"/>
                      <a:pt x="105" y="204"/>
                      <a:pt x="102" y="204"/>
                    </a:cubicBezTo>
                    <a:cubicBezTo>
                      <a:pt x="58" y="204"/>
                      <a:pt x="58" y="204"/>
                      <a:pt x="58" y="204"/>
                    </a:cubicBezTo>
                    <a:cubicBezTo>
                      <a:pt x="55" y="204"/>
                      <a:pt x="52" y="202"/>
                      <a:pt x="52" y="198"/>
                    </a:cubicBezTo>
                    <a:cubicBezTo>
                      <a:pt x="52" y="195"/>
                      <a:pt x="55" y="192"/>
                      <a:pt x="58" y="192"/>
                    </a:cubicBezTo>
                    <a:cubicBezTo>
                      <a:pt x="64" y="192"/>
                      <a:pt x="64" y="192"/>
                      <a:pt x="64" y="192"/>
                    </a:cubicBezTo>
                    <a:cubicBezTo>
                      <a:pt x="96" y="192"/>
                      <a:pt x="96" y="192"/>
                      <a:pt x="96" y="192"/>
                    </a:cubicBezTo>
                    <a:lnTo>
                      <a:pt x="102" y="192"/>
                    </a:lnTo>
                    <a:close/>
                    <a:moveTo>
                      <a:pt x="135" y="112"/>
                    </a:moveTo>
                    <a:cubicBezTo>
                      <a:pt x="135" y="113"/>
                      <a:pt x="135" y="114"/>
                      <a:pt x="134" y="114"/>
                    </a:cubicBezTo>
                    <a:cubicBezTo>
                      <a:pt x="104" y="170"/>
                      <a:pt x="104" y="170"/>
                      <a:pt x="104" y="170"/>
                    </a:cubicBezTo>
                    <a:cubicBezTo>
                      <a:pt x="104" y="170"/>
                      <a:pt x="103" y="171"/>
                      <a:pt x="103" y="172"/>
                    </a:cubicBezTo>
                    <a:cubicBezTo>
                      <a:pt x="102" y="174"/>
                      <a:pt x="100" y="176"/>
                      <a:pt x="96" y="176"/>
                    </a:cubicBezTo>
                    <a:cubicBezTo>
                      <a:pt x="100" y="129"/>
                      <a:pt x="100" y="129"/>
                      <a:pt x="100" y="129"/>
                    </a:cubicBezTo>
                    <a:cubicBezTo>
                      <a:pt x="100" y="126"/>
                      <a:pt x="98" y="124"/>
                      <a:pt x="96" y="124"/>
                    </a:cubicBezTo>
                    <a:cubicBezTo>
                      <a:pt x="94" y="124"/>
                      <a:pt x="92" y="126"/>
                      <a:pt x="92" y="128"/>
                    </a:cubicBezTo>
                    <a:cubicBezTo>
                      <a:pt x="88" y="176"/>
                      <a:pt x="88" y="176"/>
                      <a:pt x="88" y="176"/>
                    </a:cubicBezTo>
                    <a:cubicBezTo>
                      <a:pt x="72" y="176"/>
                      <a:pt x="72" y="176"/>
                      <a:pt x="72" y="176"/>
                    </a:cubicBezTo>
                    <a:cubicBezTo>
                      <a:pt x="68" y="128"/>
                      <a:pt x="68" y="128"/>
                      <a:pt x="68" y="128"/>
                    </a:cubicBezTo>
                    <a:cubicBezTo>
                      <a:pt x="68" y="126"/>
                      <a:pt x="66" y="124"/>
                      <a:pt x="64" y="124"/>
                    </a:cubicBezTo>
                    <a:cubicBezTo>
                      <a:pt x="61" y="124"/>
                      <a:pt x="60" y="126"/>
                      <a:pt x="60" y="129"/>
                    </a:cubicBezTo>
                    <a:cubicBezTo>
                      <a:pt x="64" y="176"/>
                      <a:pt x="64" y="176"/>
                      <a:pt x="64" y="176"/>
                    </a:cubicBezTo>
                    <a:cubicBezTo>
                      <a:pt x="60" y="176"/>
                      <a:pt x="58" y="174"/>
                      <a:pt x="57" y="172"/>
                    </a:cubicBezTo>
                    <a:cubicBezTo>
                      <a:pt x="56" y="171"/>
                      <a:pt x="56" y="171"/>
                      <a:pt x="56" y="170"/>
                    </a:cubicBezTo>
                    <a:cubicBezTo>
                      <a:pt x="26" y="114"/>
                      <a:pt x="26" y="114"/>
                      <a:pt x="26" y="114"/>
                    </a:cubicBezTo>
                    <a:cubicBezTo>
                      <a:pt x="25" y="114"/>
                      <a:pt x="25" y="113"/>
                      <a:pt x="25" y="112"/>
                    </a:cubicBezTo>
                    <a:cubicBezTo>
                      <a:pt x="19" y="103"/>
                      <a:pt x="16" y="91"/>
                      <a:pt x="16" y="80"/>
                    </a:cubicBezTo>
                    <a:cubicBezTo>
                      <a:pt x="16" y="45"/>
                      <a:pt x="45" y="16"/>
                      <a:pt x="80" y="16"/>
                    </a:cubicBezTo>
                    <a:cubicBezTo>
                      <a:pt x="115" y="16"/>
                      <a:pt x="144" y="45"/>
                      <a:pt x="144" y="80"/>
                    </a:cubicBezTo>
                    <a:cubicBezTo>
                      <a:pt x="144" y="91"/>
                      <a:pt x="141" y="103"/>
                      <a:pt x="135" y="1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840" dirty="0"/>
              </a:p>
            </p:txBody>
          </p:sp>
          <p:sp>
            <p:nvSpPr>
              <p:cNvPr id="46" name="Freeform 24">
                <a:extLst>
                  <a:ext uri="{FF2B5EF4-FFF2-40B4-BE49-F238E27FC236}">
                    <a16:creationId xmlns:a16="http://schemas.microsoft.com/office/drawing/2014/main" id="{EB6E12FD-E337-4894-8BC5-B0B4021084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608763" y="642938"/>
                <a:ext cx="120650" cy="103188"/>
              </a:xfrm>
              <a:custGeom>
                <a:avLst/>
                <a:gdLst>
                  <a:gd name="T0" fmla="*/ 35 w 41"/>
                  <a:gd name="T1" fmla="*/ 1 h 35"/>
                  <a:gd name="T2" fmla="*/ 1 w 41"/>
                  <a:gd name="T3" fmla="*/ 29 h 35"/>
                  <a:gd name="T4" fmla="*/ 3 w 41"/>
                  <a:gd name="T5" fmla="*/ 35 h 35"/>
                  <a:gd name="T6" fmla="*/ 4 w 41"/>
                  <a:gd name="T7" fmla="*/ 35 h 35"/>
                  <a:gd name="T8" fmla="*/ 8 w 41"/>
                  <a:gd name="T9" fmla="*/ 33 h 35"/>
                  <a:gd name="T10" fmla="*/ 37 w 41"/>
                  <a:gd name="T11" fmla="*/ 9 h 35"/>
                  <a:gd name="T12" fmla="*/ 40 w 41"/>
                  <a:gd name="T13" fmla="*/ 4 h 35"/>
                  <a:gd name="T14" fmla="*/ 35 w 41"/>
                  <a:gd name="T15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1" h="35">
                    <a:moveTo>
                      <a:pt x="35" y="1"/>
                    </a:moveTo>
                    <a:cubicBezTo>
                      <a:pt x="20" y="5"/>
                      <a:pt x="7" y="15"/>
                      <a:pt x="1" y="29"/>
                    </a:cubicBezTo>
                    <a:cubicBezTo>
                      <a:pt x="0" y="31"/>
                      <a:pt x="1" y="34"/>
                      <a:pt x="3" y="35"/>
                    </a:cubicBezTo>
                    <a:cubicBezTo>
                      <a:pt x="3" y="35"/>
                      <a:pt x="4" y="35"/>
                      <a:pt x="4" y="35"/>
                    </a:cubicBezTo>
                    <a:cubicBezTo>
                      <a:pt x="6" y="35"/>
                      <a:pt x="7" y="34"/>
                      <a:pt x="8" y="33"/>
                    </a:cubicBezTo>
                    <a:cubicBezTo>
                      <a:pt x="14" y="21"/>
                      <a:pt x="24" y="12"/>
                      <a:pt x="37" y="9"/>
                    </a:cubicBezTo>
                    <a:cubicBezTo>
                      <a:pt x="39" y="8"/>
                      <a:pt x="41" y="6"/>
                      <a:pt x="40" y="4"/>
                    </a:cubicBezTo>
                    <a:cubicBezTo>
                      <a:pt x="40" y="2"/>
                      <a:pt x="37" y="0"/>
                      <a:pt x="3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sz="840" dirty="0"/>
              </a:p>
            </p:txBody>
          </p:sp>
        </p:grpSp>
      </p:grpSp>
      <p:sp>
        <p:nvSpPr>
          <p:cNvPr id="47" name="TextBox 46">
            <a:extLst>
              <a:ext uri="{FF2B5EF4-FFF2-40B4-BE49-F238E27FC236}">
                <a16:creationId xmlns:a16="http://schemas.microsoft.com/office/drawing/2014/main" id="{6159CE4E-8AF5-4F61-95BF-DCDF4ECA3C50}"/>
              </a:ext>
            </a:extLst>
          </p:cNvPr>
          <p:cNvSpPr txBox="1"/>
          <p:nvPr/>
        </p:nvSpPr>
        <p:spPr>
          <a:xfrm>
            <a:off x="5931877" y="2390549"/>
            <a:ext cx="4708523" cy="109446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grpSp>
        <p:nvGrpSpPr>
          <p:cNvPr id="48" name="Group 47">
            <a:extLst>
              <a:ext uri="{FF2B5EF4-FFF2-40B4-BE49-F238E27FC236}">
                <a16:creationId xmlns:a16="http://schemas.microsoft.com/office/drawing/2014/main" id="{7A655F6E-7449-419D-ABEA-03D4E8D09C58}"/>
              </a:ext>
            </a:extLst>
          </p:cNvPr>
          <p:cNvGrpSpPr/>
          <p:nvPr/>
        </p:nvGrpSpPr>
        <p:grpSpPr>
          <a:xfrm>
            <a:off x="6090149" y="5357158"/>
            <a:ext cx="1814945" cy="251396"/>
            <a:chOff x="6928631" y="5802769"/>
            <a:chExt cx="1468580" cy="210103"/>
          </a:xfrm>
          <a:solidFill>
            <a:schemeClr val="tx2">
              <a:lumMod val="50000"/>
            </a:schemeClr>
          </a:solidFill>
        </p:grpSpPr>
        <p:sp>
          <p:nvSpPr>
            <p:cNvPr id="49" name="Rectangle: Rounded Corners 48">
              <a:extLst>
                <a:ext uri="{FF2B5EF4-FFF2-40B4-BE49-F238E27FC236}">
                  <a16:creationId xmlns:a16="http://schemas.microsoft.com/office/drawing/2014/main" id="{4A90AEF4-34DE-4B0F-A451-F2BAFF955975}"/>
                </a:ext>
              </a:extLst>
            </p:cNvPr>
            <p:cNvSpPr/>
            <p:nvPr/>
          </p:nvSpPr>
          <p:spPr>
            <a:xfrm>
              <a:off x="6928631" y="5802769"/>
              <a:ext cx="734290" cy="210103"/>
            </a:xfrm>
            <a:prstGeom prst="roundRect">
              <a:avLst>
                <a:gd name="adj" fmla="val 0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800" dirty="0">
                  <a:latin typeface="+mj-lt"/>
                </a:rPr>
                <a:t>More info</a:t>
              </a:r>
            </a:p>
          </p:txBody>
        </p:sp>
        <p:sp>
          <p:nvSpPr>
            <p:cNvPr id="50" name="Rectangle: Rounded Corners 49">
              <a:extLst>
                <a:ext uri="{FF2B5EF4-FFF2-40B4-BE49-F238E27FC236}">
                  <a16:creationId xmlns:a16="http://schemas.microsoft.com/office/drawing/2014/main" id="{F77F0175-71AF-4C6F-ADF6-8AD2012CD9F4}"/>
                </a:ext>
              </a:extLst>
            </p:cNvPr>
            <p:cNvSpPr/>
            <p:nvPr/>
          </p:nvSpPr>
          <p:spPr>
            <a:xfrm>
              <a:off x="7662921" y="5802769"/>
              <a:ext cx="734290" cy="210103"/>
            </a:xfrm>
            <a:prstGeom prst="roundRect">
              <a:avLst>
                <a:gd name="adj" fmla="val 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id-ID" sz="800" dirty="0">
                  <a:latin typeface="+mj-lt"/>
                </a:rPr>
                <a:t>download</a:t>
              </a:r>
            </a:p>
          </p:txBody>
        </p:sp>
      </p:grpSp>
      <p:sp>
        <p:nvSpPr>
          <p:cNvPr id="51" name="TextBox 50">
            <a:extLst>
              <a:ext uri="{FF2B5EF4-FFF2-40B4-BE49-F238E27FC236}">
                <a16:creationId xmlns:a16="http://schemas.microsoft.com/office/drawing/2014/main" id="{DEF28837-D8CB-4399-9C36-5E21DA21C561}"/>
              </a:ext>
            </a:extLst>
          </p:cNvPr>
          <p:cNvSpPr txBox="1"/>
          <p:nvPr/>
        </p:nvSpPr>
        <p:spPr>
          <a:xfrm>
            <a:off x="5931876" y="3883660"/>
            <a:ext cx="4708523" cy="1094467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A0E67D3-1530-4CB2-AF39-00C0434E4E1C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B7764026-9439-4E9C-9894-F4C664BE9BA6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648E16E-D899-4E89-9D29-16E8E96A4EF5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4698257"/>
      </p:ext>
    </p:extLst>
  </p:cSld>
  <p:clrMapOvr>
    <a:masterClrMapping/>
  </p:clrMapOvr>
  <p:transition spd="slow">
    <p:wip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0E9EDD99-8A82-488A-B3E3-83EC40C1FF79}"/>
              </a:ext>
            </a:extLst>
          </p:cNvPr>
          <p:cNvSpPr/>
          <p:nvPr/>
        </p:nvSpPr>
        <p:spPr>
          <a:xfrm>
            <a:off x="1079163" y="2446020"/>
            <a:ext cx="3120891" cy="3382361"/>
          </a:xfrm>
          <a:prstGeom prst="roundRect">
            <a:avLst>
              <a:gd name="adj" fmla="val 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Hexagon 29">
            <a:extLst>
              <a:ext uri="{FF2B5EF4-FFF2-40B4-BE49-F238E27FC236}">
                <a16:creationId xmlns:a16="http://schemas.microsoft.com/office/drawing/2014/main" id="{163A38F8-EF4B-4899-9300-5E36DE1F3B63}"/>
              </a:ext>
            </a:extLst>
          </p:cNvPr>
          <p:cNvSpPr/>
          <p:nvPr/>
        </p:nvSpPr>
        <p:spPr>
          <a:xfrm rot="16200000">
            <a:off x="220181" y="5079180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821E042A-9549-4236-8BFB-BB55AD560904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05F42A89-E1CE-46AB-B804-58D142892B6B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B26BCED-E02D-480D-8E9C-BF63E7EE9659}"/>
              </a:ext>
            </a:extLst>
          </p:cNvPr>
          <p:cNvSpPr txBox="1"/>
          <p:nvPr/>
        </p:nvSpPr>
        <p:spPr>
          <a:xfrm>
            <a:off x="4274832" y="286421"/>
            <a:ext cx="364234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Az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indikátorokról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53B3CF2-5AD1-46AE-ADBD-D5FF890E0506}"/>
              </a:ext>
            </a:extLst>
          </p:cNvPr>
          <p:cNvSpPr/>
          <p:nvPr/>
        </p:nvSpPr>
        <p:spPr>
          <a:xfrm>
            <a:off x="1042946" y="1681124"/>
            <a:ext cx="101061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>
                <a:solidFill>
                  <a:srgbClr val="212529"/>
                </a:solidFill>
                <a:latin typeface="Montserrat SemiBold" panose="00000700000000000000" pitchFamily="50" charset="0"/>
              </a:rPr>
              <a:t>Az esetek 99%-ban nem jó ugyan azt az indikátort használni nyitásra és zárásra is</a:t>
            </a:r>
            <a:endParaRPr lang="id-ID" dirty="0">
              <a:latin typeface="Montserrat SemiBold" panose="00000700000000000000" pitchFamily="50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F83DC70-F23C-4608-918C-B31E804891C8}"/>
              </a:ext>
            </a:extLst>
          </p:cNvPr>
          <p:cNvSpPr txBox="1"/>
          <p:nvPr/>
        </p:nvSpPr>
        <p:spPr>
          <a:xfrm flipH="1">
            <a:off x="1445729" y="3542647"/>
            <a:ext cx="2266950" cy="894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200">
                <a:solidFill>
                  <a:schemeClr val="bg1"/>
                </a:solidFill>
              </a:rPr>
              <a:t>Nem kell tudni hogyan kell kiszámolni, elég, ha használni tudjuk!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D2643DBF-25C3-444D-8186-7AA88C0AD986}"/>
              </a:ext>
            </a:extLst>
          </p:cNvPr>
          <p:cNvSpPr txBox="1"/>
          <p:nvPr/>
        </p:nvSpPr>
        <p:spPr>
          <a:xfrm flipH="1">
            <a:off x="1272978" y="2610095"/>
            <a:ext cx="2733260" cy="7052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1400" b="1" spc="300">
                <a:solidFill>
                  <a:schemeClr val="bg1"/>
                </a:solidFill>
                <a:latin typeface="+mj-lt"/>
              </a:rPr>
              <a:t>Valamilyen  matematikai mutató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61236DD2-602E-4C79-BFAA-10F5F9944A55}"/>
              </a:ext>
            </a:extLst>
          </p:cNvPr>
          <p:cNvSpPr txBox="1"/>
          <p:nvPr/>
        </p:nvSpPr>
        <p:spPr>
          <a:xfrm>
            <a:off x="696685" y="5496515"/>
            <a:ext cx="76495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02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6" name="Kép helye 5">
            <a:extLst>
              <a:ext uri="{FF2B5EF4-FFF2-40B4-BE49-F238E27FC236}">
                <a16:creationId xmlns:a16="http://schemas.microsoft.com/office/drawing/2014/main" id="{A6440773-E5D0-8341-B9FA-6B20FC7DF20C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03" b="1103"/>
          <a:stretch>
            <a:fillRect/>
          </a:stretch>
        </p:blipFill>
        <p:spPr/>
      </p:pic>
      <p:pic>
        <p:nvPicPr>
          <p:cNvPr id="12" name="Kép helye 11">
            <a:extLst>
              <a:ext uri="{FF2B5EF4-FFF2-40B4-BE49-F238E27FC236}">
                <a16:creationId xmlns:a16="http://schemas.microsoft.com/office/drawing/2014/main" id="{4965A520-27B1-824C-9316-12DCA66493B7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83" b="3283"/>
          <a:stretch>
            <a:fillRect/>
          </a:stretch>
        </p:blipFill>
        <p:spPr/>
      </p:pic>
      <p:pic>
        <p:nvPicPr>
          <p:cNvPr id="8" name="Kép helye 7">
            <a:extLst>
              <a:ext uri="{FF2B5EF4-FFF2-40B4-BE49-F238E27FC236}">
                <a16:creationId xmlns:a16="http://schemas.microsoft.com/office/drawing/2014/main" id="{37E253A1-1E62-0C44-A60B-DEDA1F24F2BD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36" b="6536"/>
          <a:stretch>
            <a:fillRect/>
          </a:stretch>
        </p:blipFill>
        <p:spPr/>
      </p:pic>
      <p:pic>
        <p:nvPicPr>
          <p:cNvPr id="15" name="Kép helye 14">
            <a:extLst>
              <a:ext uri="{FF2B5EF4-FFF2-40B4-BE49-F238E27FC236}">
                <a16:creationId xmlns:a16="http://schemas.microsoft.com/office/drawing/2014/main" id="{B15F9AA1-E1AC-A64B-B141-9F4AE8804F67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969" b="11969"/>
          <a:stretch>
            <a:fillRect/>
          </a:stretch>
        </p:blipFill>
        <p:spPr/>
      </p:pic>
      <p:sp>
        <p:nvSpPr>
          <p:cNvPr id="17" name="Téglalap 16">
            <a:extLst>
              <a:ext uri="{FF2B5EF4-FFF2-40B4-BE49-F238E27FC236}">
                <a16:creationId xmlns:a16="http://schemas.microsoft.com/office/drawing/2014/main" id="{F805D018-892B-D34F-B04A-6A79D985E315}"/>
              </a:ext>
            </a:extLst>
          </p:cNvPr>
          <p:cNvSpPr/>
          <p:nvPr/>
        </p:nvSpPr>
        <p:spPr>
          <a:xfrm>
            <a:off x="4609158" y="2590218"/>
            <a:ext cx="728155" cy="3120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hu-HU"/>
          </a:p>
        </p:txBody>
      </p:sp>
    </p:spTree>
    <p:extLst>
      <p:ext uri="{BB962C8B-B14F-4D97-AF65-F5344CB8AC3E}">
        <p14:creationId xmlns:p14="http://schemas.microsoft.com/office/powerpoint/2010/main" val="3880069081"/>
      </p:ext>
    </p:extLst>
  </p:cSld>
  <p:clrMapOvr>
    <a:masterClrMapping/>
  </p:clrMapOvr>
  <p:transition spd="slow">
    <p:wipe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>
            <a:extLst>
              <a:ext uri="{FF2B5EF4-FFF2-40B4-BE49-F238E27FC236}">
                <a16:creationId xmlns:a16="http://schemas.microsoft.com/office/drawing/2014/main" id="{6885388E-1892-46FE-8485-20428D3546F4}"/>
              </a:ext>
            </a:extLst>
          </p:cNvPr>
          <p:cNvGrpSpPr/>
          <p:nvPr/>
        </p:nvGrpSpPr>
        <p:grpSpPr>
          <a:xfrm>
            <a:off x="6950943" y="2418327"/>
            <a:ext cx="3615121" cy="3278629"/>
            <a:chOff x="4087978" y="2331721"/>
            <a:chExt cx="4016044" cy="3642234"/>
          </a:xfrm>
        </p:grpSpPr>
        <p:grpSp>
          <p:nvGrpSpPr>
            <p:cNvPr id="35" name="Group 34">
              <a:extLst>
                <a:ext uri="{FF2B5EF4-FFF2-40B4-BE49-F238E27FC236}">
                  <a16:creationId xmlns:a16="http://schemas.microsoft.com/office/drawing/2014/main" id="{55E01757-D8DA-41CB-8C8F-9B014779872D}"/>
                </a:ext>
              </a:extLst>
            </p:cNvPr>
            <p:cNvGrpSpPr/>
            <p:nvPr/>
          </p:nvGrpSpPr>
          <p:grpSpPr>
            <a:xfrm>
              <a:off x="4087978" y="2331721"/>
              <a:ext cx="4016044" cy="3642234"/>
              <a:chOff x="4087978" y="2331721"/>
              <a:chExt cx="4016044" cy="3642234"/>
            </a:xfrm>
          </p:grpSpPr>
          <p:sp>
            <p:nvSpPr>
              <p:cNvPr id="36" name="Freeform 5">
                <a:extLst>
                  <a:ext uri="{FF2B5EF4-FFF2-40B4-BE49-F238E27FC236}">
                    <a16:creationId xmlns:a16="http://schemas.microsoft.com/office/drawing/2014/main" id="{E66AD2A5-696A-46A2-B0C4-652A4F3CCE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101991" y="3273430"/>
                <a:ext cx="2002031" cy="2677761"/>
              </a:xfrm>
              <a:custGeom>
                <a:avLst/>
                <a:gdLst>
                  <a:gd name="T0" fmla="*/ 290 w 525"/>
                  <a:gd name="T1" fmla="*/ 628 h 702"/>
                  <a:gd name="T2" fmla="*/ 364 w 525"/>
                  <a:gd name="T3" fmla="*/ 702 h 702"/>
                  <a:gd name="T4" fmla="*/ 364 w 525"/>
                  <a:gd name="T5" fmla="*/ 278 h 702"/>
                  <a:gd name="T6" fmla="*/ 525 w 525"/>
                  <a:gd name="T7" fmla="*/ 278 h 702"/>
                  <a:gd name="T8" fmla="*/ 292 w 525"/>
                  <a:gd name="T9" fmla="*/ 45 h 702"/>
                  <a:gd name="T10" fmla="*/ 250 w 525"/>
                  <a:gd name="T11" fmla="*/ 87 h 702"/>
                  <a:gd name="T12" fmla="*/ 250 w 525"/>
                  <a:gd name="T13" fmla="*/ 87 h 702"/>
                  <a:gd name="T14" fmla="*/ 250 w 525"/>
                  <a:gd name="T15" fmla="*/ 87 h 702"/>
                  <a:gd name="T16" fmla="*/ 246 w 525"/>
                  <a:gd name="T17" fmla="*/ 91 h 702"/>
                  <a:gd name="T18" fmla="*/ 246 w 525"/>
                  <a:gd name="T19" fmla="*/ 91 h 702"/>
                  <a:gd name="T20" fmla="*/ 241 w 525"/>
                  <a:gd name="T21" fmla="*/ 94 h 702"/>
                  <a:gd name="T22" fmla="*/ 241 w 525"/>
                  <a:gd name="T23" fmla="*/ 94 h 702"/>
                  <a:gd name="T24" fmla="*/ 218 w 525"/>
                  <a:gd name="T25" fmla="*/ 94 h 702"/>
                  <a:gd name="T26" fmla="*/ 211 w 525"/>
                  <a:gd name="T27" fmla="*/ 72 h 702"/>
                  <a:gd name="T28" fmla="*/ 211 w 525"/>
                  <a:gd name="T29" fmla="*/ 71 h 702"/>
                  <a:gd name="T30" fmla="*/ 188 w 525"/>
                  <a:gd name="T31" fmla="*/ 34 h 702"/>
                  <a:gd name="T32" fmla="*/ 64 w 525"/>
                  <a:gd name="T33" fmla="*/ 34 h 702"/>
                  <a:gd name="T34" fmla="*/ 40 w 525"/>
                  <a:gd name="T35" fmla="*/ 113 h 702"/>
                  <a:gd name="T36" fmla="*/ 41 w 525"/>
                  <a:gd name="T37" fmla="*/ 118 h 702"/>
                  <a:gd name="T38" fmla="*/ 42 w 525"/>
                  <a:gd name="T39" fmla="*/ 121 h 702"/>
                  <a:gd name="T40" fmla="*/ 64 w 525"/>
                  <a:gd name="T41" fmla="*/ 158 h 702"/>
                  <a:gd name="T42" fmla="*/ 101 w 525"/>
                  <a:gd name="T43" fmla="*/ 181 h 702"/>
                  <a:gd name="T44" fmla="*/ 124 w 525"/>
                  <a:gd name="T45" fmla="*/ 188 h 702"/>
                  <a:gd name="T46" fmla="*/ 121 w 525"/>
                  <a:gd name="T47" fmla="*/ 216 h 702"/>
                  <a:gd name="T48" fmla="*/ 117 w 525"/>
                  <a:gd name="T49" fmla="*/ 220 h 702"/>
                  <a:gd name="T50" fmla="*/ 19 w 525"/>
                  <a:gd name="T51" fmla="*/ 318 h 702"/>
                  <a:gd name="T52" fmla="*/ 0 w 525"/>
                  <a:gd name="T53" fmla="*/ 338 h 702"/>
                  <a:gd name="T54" fmla="*/ 1 w 525"/>
                  <a:gd name="T55" fmla="*/ 339 h 702"/>
                  <a:gd name="T56" fmla="*/ 117 w 525"/>
                  <a:gd name="T57" fmla="*/ 455 h 702"/>
                  <a:gd name="T58" fmla="*/ 135 w 525"/>
                  <a:gd name="T59" fmla="*/ 464 h 702"/>
                  <a:gd name="T60" fmla="*/ 142 w 525"/>
                  <a:gd name="T61" fmla="*/ 458 h 702"/>
                  <a:gd name="T62" fmla="*/ 144 w 525"/>
                  <a:gd name="T63" fmla="*/ 445 h 702"/>
                  <a:gd name="T64" fmla="*/ 144 w 525"/>
                  <a:gd name="T65" fmla="*/ 444 h 702"/>
                  <a:gd name="T66" fmla="*/ 169 w 525"/>
                  <a:gd name="T67" fmla="*/ 402 h 702"/>
                  <a:gd name="T68" fmla="*/ 209 w 525"/>
                  <a:gd name="T69" fmla="*/ 378 h 702"/>
                  <a:gd name="T70" fmla="*/ 216 w 525"/>
                  <a:gd name="T71" fmla="*/ 376 h 702"/>
                  <a:gd name="T72" fmla="*/ 218 w 525"/>
                  <a:gd name="T73" fmla="*/ 376 h 702"/>
                  <a:gd name="T74" fmla="*/ 303 w 525"/>
                  <a:gd name="T75" fmla="*/ 402 h 702"/>
                  <a:gd name="T76" fmla="*/ 303 w 525"/>
                  <a:gd name="T77" fmla="*/ 536 h 702"/>
                  <a:gd name="T78" fmla="*/ 261 w 525"/>
                  <a:gd name="T79" fmla="*/ 561 h 702"/>
                  <a:gd name="T80" fmla="*/ 260 w 525"/>
                  <a:gd name="T81" fmla="*/ 561 h 702"/>
                  <a:gd name="T82" fmla="*/ 248 w 525"/>
                  <a:gd name="T83" fmla="*/ 563 h 702"/>
                  <a:gd name="T84" fmla="*/ 241 w 525"/>
                  <a:gd name="T85" fmla="*/ 570 h 702"/>
                  <a:gd name="T86" fmla="*/ 244 w 525"/>
                  <a:gd name="T87" fmla="*/ 581 h 702"/>
                  <a:gd name="T88" fmla="*/ 244 w 525"/>
                  <a:gd name="T89" fmla="*/ 581 h 702"/>
                  <a:gd name="T90" fmla="*/ 246 w 525"/>
                  <a:gd name="T91" fmla="*/ 583 h 702"/>
                  <a:gd name="T92" fmla="*/ 246 w 525"/>
                  <a:gd name="T93" fmla="*/ 584 h 702"/>
                  <a:gd name="T94" fmla="*/ 248 w 525"/>
                  <a:gd name="T95" fmla="*/ 585 h 702"/>
                  <a:gd name="T96" fmla="*/ 250 w 525"/>
                  <a:gd name="T97" fmla="*/ 588 h 702"/>
                  <a:gd name="T98" fmla="*/ 290 w 525"/>
                  <a:gd name="T99" fmla="*/ 628 h 7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525" h="702">
                    <a:moveTo>
                      <a:pt x="290" y="628"/>
                    </a:moveTo>
                    <a:cubicBezTo>
                      <a:pt x="364" y="702"/>
                      <a:pt x="364" y="702"/>
                      <a:pt x="364" y="702"/>
                    </a:cubicBezTo>
                    <a:cubicBezTo>
                      <a:pt x="364" y="278"/>
                      <a:pt x="364" y="278"/>
                      <a:pt x="364" y="278"/>
                    </a:cubicBezTo>
                    <a:cubicBezTo>
                      <a:pt x="525" y="278"/>
                      <a:pt x="525" y="278"/>
                      <a:pt x="525" y="278"/>
                    </a:cubicBezTo>
                    <a:cubicBezTo>
                      <a:pt x="292" y="45"/>
                      <a:pt x="292" y="45"/>
                      <a:pt x="292" y="45"/>
                    </a:cubicBezTo>
                    <a:cubicBezTo>
                      <a:pt x="250" y="87"/>
                      <a:pt x="250" y="87"/>
                      <a:pt x="250" y="87"/>
                    </a:cubicBezTo>
                    <a:cubicBezTo>
                      <a:pt x="250" y="87"/>
                      <a:pt x="250" y="87"/>
                      <a:pt x="250" y="87"/>
                    </a:cubicBezTo>
                    <a:cubicBezTo>
                      <a:pt x="250" y="87"/>
                      <a:pt x="250" y="87"/>
                      <a:pt x="250" y="87"/>
                    </a:cubicBezTo>
                    <a:cubicBezTo>
                      <a:pt x="249" y="89"/>
                      <a:pt x="247" y="90"/>
                      <a:pt x="246" y="91"/>
                    </a:cubicBezTo>
                    <a:cubicBezTo>
                      <a:pt x="246" y="91"/>
                      <a:pt x="246" y="91"/>
                      <a:pt x="246" y="91"/>
                    </a:cubicBezTo>
                    <a:cubicBezTo>
                      <a:pt x="244" y="92"/>
                      <a:pt x="243" y="93"/>
                      <a:pt x="241" y="94"/>
                    </a:cubicBezTo>
                    <a:cubicBezTo>
                      <a:pt x="241" y="94"/>
                      <a:pt x="241" y="94"/>
                      <a:pt x="241" y="94"/>
                    </a:cubicBezTo>
                    <a:cubicBezTo>
                      <a:pt x="232" y="100"/>
                      <a:pt x="224" y="100"/>
                      <a:pt x="218" y="94"/>
                    </a:cubicBezTo>
                    <a:cubicBezTo>
                      <a:pt x="213" y="90"/>
                      <a:pt x="211" y="82"/>
                      <a:pt x="211" y="72"/>
                    </a:cubicBezTo>
                    <a:cubicBezTo>
                      <a:pt x="211" y="71"/>
                      <a:pt x="211" y="71"/>
                      <a:pt x="211" y="71"/>
                    </a:cubicBezTo>
                    <a:cubicBezTo>
                      <a:pt x="211" y="71"/>
                      <a:pt x="210" y="56"/>
                      <a:pt x="188" y="34"/>
                    </a:cubicBezTo>
                    <a:cubicBezTo>
                      <a:pt x="154" y="0"/>
                      <a:pt x="98" y="0"/>
                      <a:pt x="64" y="34"/>
                    </a:cubicBezTo>
                    <a:cubicBezTo>
                      <a:pt x="42" y="55"/>
                      <a:pt x="34" y="85"/>
                      <a:pt x="40" y="113"/>
                    </a:cubicBezTo>
                    <a:cubicBezTo>
                      <a:pt x="40" y="114"/>
                      <a:pt x="40" y="116"/>
                      <a:pt x="41" y="118"/>
                    </a:cubicBezTo>
                    <a:cubicBezTo>
                      <a:pt x="41" y="119"/>
                      <a:pt x="41" y="120"/>
                      <a:pt x="42" y="121"/>
                    </a:cubicBezTo>
                    <a:cubicBezTo>
                      <a:pt x="46" y="135"/>
                      <a:pt x="53" y="148"/>
                      <a:pt x="64" y="158"/>
                    </a:cubicBezTo>
                    <a:cubicBezTo>
                      <a:pt x="86" y="180"/>
                      <a:pt x="101" y="181"/>
                      <a:pt x="101" y="181"/>
                    </a:cubicBezTo>
                    <a:cubicBezTo>
                      <a:pt x="112" y="181"/>
                      <a:pt x="120" y="183"/>
                      <a:pt x="124" y="188"/>
                    </a:cubicBezTo>
                    <a:cubicBezTo>
                      <a:pt x="131" y="195"/>
                      <a:pt x="130" y="205"/>
                      <a:pt x="121" y="216"/>
                    </a:cubicBezTo>
                    <a:cubicBezTo>
                      <a:pt x="120" y="217"/>
                      <a:pt x="119" y="219"/>
                      <a:pt x="117" y="220"/>
                    </a:cubicBezTo>
                    <a:cubicBezTo>
                      <a:pt x="19" y="318"/>
                      <a:pt x="19" y="318"/>
                      <a:pt x="19" y="318"/>
                    </a:cubicBezTo>
                    <a:cubicBezTo>
                      <a:pt x="0" y="338"/>
                      <a:pt x="0" y="338"/>
                      <a:pt x="0" y="338"/>
                    </a:cubicBezTo>
                    <a:cubicBezTo>
                      <a:pt x="1" y="339"/>
                      <a:pt x="1" y="339"/>
                      <a:pt x="1" y="339"/>
                    </a:cubicBezTo>
                    <a:cubicBezTo>
                      <a:pt x="117" y="455"/>
                      <a:pt x="117" y="455"/>
                      <a:pt x="117" y="455"/>
                    </a:cubicBezTo>
                    <a:cubicBezTo>
                      <a:pt x="124" y="462"/>
                      <a:pt x="130" y="465"/>
                      <a:pt x="135" y="464"/>
                    </a:cubicBezTo>
                    <a:cubicBezTo>
                      <a:pt x="138" y="464"/>
                      <a:pt x="140" y="461"/>
                      <a:pt x="142" y="458"/>
                    </a:cubicBezTo>
                    <a:cubicBezTo>
                      <a:pt x="143" y="453"/>
                      <a:pt x="143" y="449"/>
                      <a:pt x="144" y="445"/>
                    </a:cubicBezTo>
                    <a:cubicBezTo>
                      <a:pt x="144" y="444"/>
                      <a:pt x="144" y="444"/>
                      <a:pt x="144" y="444"/>
                    </a:cubicBezTo>
                    <a:cubicBezTo>
                      <a:pt x="144" y="443"/>
                      <a:pt x="145" y="426"/>
                      <a:pt x="169" y="402"/>
                    </a:cubicBezTo>
                    <a:cubicBezTo>
                      <a:pt x="181" y="390"/>
                      <a:pt x="194" y="382"/>
                      <a:pt x="209" y="378"/>
                    </a:cubicBezTo>
                    <a:cubicBezTo>
                      <a:pt x="211" y="377"/>
                      <a:pt x="214" y="377"/>
                      <a:pt x="216" y="376"/>
                    </a:cubicBezTo>
                    <a:cubicBezTo>
                      <a:pt x="217" y="376"/>
                      <a:pt x="217" y="376"/>
                      <a:pt x="218" y="376"/>
                    </a:cubicBezTo>
                    <a:cubicBezTo>
                      <a:pt x="248" y="370"/>
                      <a:pt x="280" y="379"/>
                      <a:pt x="303" y="402"/>
                    </a:cubicBezTo>
                    <a:cubicBezTo>
                      <a:pt x="340" y="439"/>
                      <a:pt x="340" y="499"/>
                      <a:pt x="303" y="536"/>
                    </a:cubicBezTo>
                    <a:cubicBezTo>
                      <a:pt x="279" y="560"/>
                      <a:pt x="262" y="561"/>
                      <a:pt x="261" y="561"/>
                    </a:cubicBezTo>
                    <a:cubicBezTo>
                      <a:pt x="261" y="561"/>
                      <a:pt x="260" y="561"/>
                      <a:pt x="260" y="561"/>
                    </a:cubicBezTo>
                    <a:cubicBezTo>
                      <a:pt x="256" y="562"/>
                      <a:pt x="252" y="563"/>
                      <a:pt x="248" y="563"/>
                    </a:cubicBezTo>
                    <a:cubicBezTo>
                      <a:pt x="244" y="565"/>
                      <a:pt x="242" y="567"/>
                      <a:pt x="241" y="570"/>
                    </a:cubicBezTo>
                    <a:cubicBezTo>
                      <a:pt x="240" y="573"/>
                      <a:pt x="241" y="577"/>
                      <a:pt x="244" y="581"/>
                    </a:cubicBezTo>
                    <a:cubicBezTo>
                      <a:pt x="244" y="581"/>
                      <a:pt x="244" y="581"/>
                      <a:pt x="244" y="581"/>
                    </a:cubicBezTo>
                    <a:cubicBezTo>
                      <a:pt x="244" y="582"/>
                      <a:pt x="245" y="582"/>
                      <a:pt x="246" y="583"/>
                    </a:cubicBezTo>
                    <a:cubicBezTo>
                      <a:pt x="246" y="583"/>
                      <a:pt x="246" y="584"/>
                      <a:pt x="246" y="584"/>
                    </a:cubicBezTo>
                    <a:cubicBezTo>
                      <a:pt x="247" y="584"/>
                      <a:pt x="247" y="585"/>
                      <a:pt x="248" y="585"/>
                    </a:cubicBezTo>
                    <a:cubicBezTo>
                      <a:pt x="248" y="586"/>
                      <a:pt x="249" y="587"/>
                      <a:pt x="250" y="588"/>
                    </a:cubicBezTo>
                    <a:lnTo>
                      <a:pt x="290" y="628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/>
              </a:p>
            </p:txBody>
          </p:sp>
          <p:sp>
            <p:nvSpPr>
              <p:cNvPr id="37" name="Freeform 6">
                <a:extLst>
                  <a:ext uri="{FF2B5EF4-FFF2-40B4-BE49-F238E27FC236}">
                    <a16:creationId xmlns:a16="http://schemas.microsoft.com/office/drawing/2014/main" id="{62C29943-A223-43D3-A87A-52D2A9628A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93662" y="2331721"/>
                <a:ext cx="2402198" cy="2211698"/>
              </a:xfrm>
              <a:custGeom>
                <a:avLst/>
                <a:gdLst>
                  <a:gd name="T0" fmla="*/ 455 w 630"/>
                  <a:gd name="T1" fmla="*/ 462 h 580"/>
                  <a:gd name="T2" fmla="*/ 458 w 630"/>
                  <a:gd name="T3" fmla="*/ 459 h 580"/>
                  <a:gd name="T4" fmla="*/ 459 w 630"/>
                  <a:gd name="T5" fmla="*/ 458 h 580"/>
                  <a:gd name="T6" fmla="*/ 459 w 630"/>
                  <a:gd name="T7" fmla="*/ 457 h 580"/>
                  <a:gd name="T8" fmla="*/ 458 w 630"/>
                  <a:gd name="T9" fmla="*/ 437 h 580"/>
                  <a:gd name="T10" fmla="*/ 445 w 630"/>
                  <a:gd name="T11" fmla="*/ 435 h 580"/>
                  <a:gd name="T12" fmla="*/ 444 w 630"/>
                  <a:gd name="T13" fmla="*/ 435 h 580"/>
                  <a:gd name="T14" fmla="*/ 402 w 630"/>
                  <a:gd name="T15" fmla="*/ 410 h 580"/>
                  <a:gd name="T16" fmla="*/ 381 w 630"/>
                  <a:gd name="T17" fmla="*/ 379 h 580"/>
                  <a:gd name="T18" fmla="*/ 402 w 630"/>
                  <a:gd name="T19" fmla="*/ 276 h 580"/>
                  <a:gd name="T20" fmla="*/ 536 w 630"/>
                  <a:gd name="T21" fmla="*/ 276 h 580"/>
                  <a:gd name="T22" fmla="*/ 561 w 630"/>
                  <a:gd name="T23" fmla="*/ 318 h 580"/>
                  <a:gd name="T24" fmla="*/ 561 w 630"/>
                  <a:gd name="T25" fmla="*/ 319 h 580"/>
                  <a:gd name="T26" fmla="*/ 563 w 630"/>
                  <a:gd name="T27" fmla="*/ 332 h 580"/>
                  <a:gd name="T28" fmla="*/ 569 w 630"/>
                  <a:gd name="T29" fmla="*/ 338 h 580"/>
                  <a:gd name="T30" fmla="*/ 569 w 630"/>
                  <a:gd name="T31" fmla="*/ 338 h 580"/>
                  <a:gd name="T32" fmla="*/ 571 w 630"/>
                  <a:gd name="T33" fmla="*/ 338 h 580"/>
                  <a:gd name="T34" fmla="*/ 571 w 630"/>
                  <a:gd name="T35" fmla="*/ 338 h 580"/>
                  <a:gd name="T36" fmla="*/ 574 w 630"/>
                  <a:gd name="T37" fmla="*/ 338 h 580"/>
                  <a:gd name="T38" fmla="*/ 574 w 630"/>
                  <a:gd name="T39" fmla="*/ 338 h 580"/>
                  <a:gd name="T40" fmla="*/ 577 w 630"/>
                  <a:gd name="T41" fmla="*/ 337 h 580"/>
                  <a:gd name="T42" fmla="*/ 578 w 630"/>
                  <a:gd name="T43" fmla="*/ 337 h 580"/>
                  <a:gd name="T44" fmla="*/ 588 w 630"/>
                  <a:gd name="T45" fmla="*/ 329 h 580"/>
                  <a:gd name="T46" fmla="*/ 630 w 630"/>
                  <a:gd name="T47" fmla="*/ 287 h 580"/>
                  <a:gd name="T48" fmla="*/ 340 w 630"/>
                  <a:gd name="T49" fmla="*/ 0 h 580"/>
                  <a:gd name="T50" fmla="*/ 49 w 630"/>
                  <a:gd name="T51" fmla="*/ 291 h 580"/>
                  <a:gd name="T52" fmla="*/ 87 w 630"/>
                  <a:gd name="T53" fmla="*/ 329 h 580"/>
                  <a:gd name="T54" fmla="*/ 98 w 630"/>
                  <a:gd name="T55" fmla="*/ 354 h 580"/>
                  <a:gd name="T56" fmla="*/ 87 w 630"/>
                  <a:gd name="T57" fmla="*/ 366 h 580"/>
                  <a:gd name="T58" fmla="*/ 86 w 630"/>
                  <a:gd name="T59" fmla="*/ 366 h 580"/>
                  <a:gd name="T60" fmla="*/ 73 w 630"/>
                  <a:gd name="T61" fmla="*/ 368 h 580"/>
                  <a:gd name="T62" fmla="*/ 71 w 630"/>
                  <a:gd name="T63" fmla="*/ 368 h 580"/>
                  <a:gd name="T64" fmla="*/ 34 w 630"/>
                  <a:gd name="T65" fmla="*/ 391 h 580"/>
                  <a:gd name="T66" fmla="*/ 34 w 630"/>
                  <a:gd name="T67" fmla="*/ 515 h 580"/>
                  <a:gd name="T68" fmla="*/ 158 w 630"/>
                  <a:gd name="T69" fmla="*/ 515 h 580"/>
                  <a:gd name="T70" fmla="*/ 181 w 630"/>
                  <a:gd name="T71" fmla="*/ 478 h 580"/>
                  <a:gd name="T72" fmla="*/ 181 w 630"/>
                  <a:gd name="T73" fmla="*/ 476 h 580"/>
                  <a:gd name="T74" fmla="*/ 183 w 630"/>
                  <a:gd name="T75" fmla="*/ 463 h 580"/>
                  <a:gd name="T76" fmla="*/ 183 w 630"/>
                  <a:gd name="T77" fmla="*/ 463 h 580"/>
                  <a:gd name="T78" fmla="*/ 196 w 630"/>
                  <a:gd name="T79" fmla="*/ 451 h 580"/>
                  <a:gd name="T80" fmla="*/ 220 w 630"/>
                  <a:gd name="T81" fmla="*/ 462 h 580"/>
                  <a:gd name="T82" fmla="*/ 338 w 630"/>
                  <a:gd name="T83" fmla="*/ 580 h 580"/>
                  <a:gd name="T84" fmla="*/ 455 w 630"/>
                  <a:gd name="T85" fmla="*/ 462 h 5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630" h="580">
                    <a:moveTo>
                      <a:pt x="455" y="462"/>
                    </a:moveTo>
                    <a:cubicBezTo>
                      <a:pt x="456" y="461"/>
                      <a:pt x="457" y="460"/>
                      <a:pt x="458" y="459"/>
                    </a:cubicBezTo>
                    <a:cubicBezTo>
                      <a:pt x="458" y="459"/>
                      <a:pt x="458" y="459"/>
                      <a:pt x="459" y="458"/>
                    </a:cubicBezTo>
                    <a:cubicBezTo>
                      <a:pt x="459" y="458"/>
                      <a:pt x="459" y="458"/>
                      <a:pt x="459" y="457"/>
                    </a:cubicBezTo>
                    <a:cubicBezTo>
                      <a:pt x="466" y="448"/>
                      <a:pt x="466" y="441"/>
                      <a:pt x="458" y="437"/>
                    </a:cubicBezTo>
                    <a:cubicBezTo>
                      <a:pt x="453" y="437"/>
                      <a:pt x="449" y="436"/>
                      <a:pt x="445" y="435"/>
                    </a:cubicBezTo>
                    <a:cubicBezTo>
                      <a:pt x="444" y="435"/>
                      <a:pt x="444" y="435"/>
                      <a:pt x="444" y="435"/>
                    </a:cubicBezTo>
                    <a:cubicBezTo>
                      <a:pt x="443" y="435"/>
                      <a:pt x="426" y="434"/>
                      <a:pt x="402" y="410"/>
                    </a:cubicBezTo>
                    <a:cubicBezTo>
                      <a:pt x="393" y="401"/>
                      <a:pt x="386" y="390"/>
                      <a:pt x="381" y="379"/>
                    </a:cubicBezTo>
                    <a:cubicBezTo>
                      <a:pt x="367" y="344"/>
                      <a:pt x="374" y="304"/>
                      <a:pt x="402" y="276"/>
                    </a:cubicBezTo>
                    <a:cubicBezTo>
                      <a:pt x="439" y="239"/>
                      <a:pt x="499" y="239"/>
                      <a:pt x="536" y="276"/>
                    </a:cubicBezTo>
                    <a:cubicBezTo>
                      <a:pt x="560" y="300"/>
                      <a:pt x="561" y="317"/>
                      <a:pt x="561" y="318"/>
                    </a:cubicBezTo>
                    <a:cubicBezTo>
                      <a:pt x="561" y="318"/>
                      <a:pt x="561" y="319"/>
                      <a:pt x="561" y="319"/>
                    </a:cubicBezTo>
                    <a:cubicBezTo>
                      <a:pt x="562" y="323"/>
                      <a:pt x="563" y="327"/>
                      <a:pt x="563" y="332"/>
                    </a:cubicBezTo>
                    <a:cubicBezTo>
                      <a:pt x="565" y="335"/>
                      <a:pt x="567" y="337"/>
                      <a:pt x="569" y="338"/>
                    </a:cubicBezTo>
                    <a:cubicBezTo>
                      <a:pt x="569" y="338"/>
                      <a:pt x="569" y="338"/>
                      <a:pt x="569" y="338"/>
                    </a:cubicBezTo>
                    <a:cubicBezTo>
                      <a:pt x="570" y="338"/>
                      <a:pt x="570" y="338"/>
                      <a:pt x="571" y="338"/>
                    </a:cubicBezTo>
                    <a:cubicBezTo>
                      <a:pt x="571" y="338"/>
                      <a:pt x="571" y="338"/>
                      <a:pt x="571" y="338"/>
                    </a:cubicBezTo>
                    <a:cubicBezTo>
                      <a:pt x="572" y="339"/>
                      <a:pt x="573" y="338"/>
                      <a:pt x="574" y="338"/>
                    </a:cubicBezTo>
                    <a:cubicBezTo>
                      <a:pt x="574" y="338"/>
                      <a:pt x="574" y="338"/>
                      <a:pt x="574" y="338"/>
                    </a:cubicBezTo>
                    <a:cubicBezTo>
                      <a:pt x="575" y="338"/>
                      <a:pt x="576" y="338"/>
                      <a:pt x="577" y="337"/>
                    </a:cubicBezTo>
                    <a:cubicBezTo>
                      <a:pt x="578" y="337"/>
                      <a:pt x="578" y="337"/>
                      <a:pt x="578" y="337"/>
                    </a:cubicBezTo>
                    <a:cubicBezTo>
                      <a:pt x="581" y="335"/>
                      <a:pt x="584" y="333"/>
                      <a:pt x="588" y="329"/>
                    </a:cubicBezTo>
                    <a:cubicBezTo>
                      <a:pt x="630" y="287"/>
                      <a:pt x="630" y="287"/>
                      <a:pt x="630" y="287"/>
                    </a:cubicBezTo>
                    <a:cubicBezTo>
                      <a:pt x="340" y="0"/>
                      <a:pt x="340" y="0"/>
                      <a:pt x="340" y="0"/>
                    </a:cubicBezTo>
                    <a:cubicBezTo>
                      <a:pt x="49" y="291"/>
                      <a:pt x="49" y="291"/>
                      <a:pt x="49" y="291"/>
                    </a:cubicBezTo>
                    <a:cubicBezTo>
                      <a:pt x="87" y="329"/>
                      <a:pt x="87" y="329"/>
                      <a:pt x="87" y="329"/>
                    </a:cubicBezTo>
                    <a:cubicBezTo>
                      <a:pt x="96" y="338"/>
                      <a:pt x="100" y="346"/>
                      <a:pt x="98" y="354"/>
                    </a:cubicBezTo>
                    <a:cubicBezTo>
                      <a:pt x="97" y="358"/>
                      <a:pt x="95" y="363"/>
                      <a:pt x="87" y="366"/>
                    </a:cubicBezTo>
                    <a:cubicBezTo>
                      <a:pt x="86" y="366"/>
                      <a:pt x="86" y="366"/>
                      <a:pt x="86" y="366"/>
                    </a:cubicBezTo>
                    <a:cubicBezTo>
                      <a:pt x="81" y="367"/>
                      <a:pt x="77" y="367"/>
                      <a:pt x="73" y="368"/>
                    </a:cubicBezTo>
                    <a:cubicBezTo>
                      <a:pt x="71" y="368"/>
                      <a:pt x="71" y="368"/>
                      <a:pt x="71" y="368"/>
                    </a:cubicBezTo>
                    <a:cubicBezTo>
                      <a:pt x="71" y="368"/>
                      <a:pt x="56" y="369"/>
                      <a:pt x="34" y="391"/>
                    </a:cubicBezTo>
                    <a:cubicBezTo>
                      <a:pt x="0" y="425"/>
                      <a:pt x="0" y="481"/>
                      <a:pt x="34" y="515"/>
                    </a:cubicBezTo>
                    <a:cubicBezTo>
                      <a:pt x="68" y="550"/>
                      <a:pt x="124" y="550"/>
                      <a:pt x="158" y="515"/>
                    </a:cubicBezTo>
                    <a:cubicBezTo>
                      <a:pt x="180" y="494"/>
                      <a:pt x="181" y="478"/>
                      <a:pt x="181" y="478"/>
                    </a:cubicBezTo>
                    <a:cubicBezTo>
                      <a:pt x="181" y="476"/>
                      <a:pt x="181" y="476"/>
                      <a:pt x="181" y="476"/>
                    </a:cubicBezTo>
                    <a:cubicBezTo>
                      <a:pt x="182" y="472"/>
                      <a:pt x="183" y="468"/>
                      <a:pt x="183" y="463"/>
                    </a:cubicBezTo>
                    <a:cubicBezTo>
                      <a:pt x="183" y="463"/>
                      <a:pt x="183" y="463"/>
                      <a:pt x="183" y="463"/>
                    </a:cubicBezTo>
                    <a:cubicBezTo>
                      <a:pt x="187" y="455"/>
                      <a:pt x="192" y="452"/>
                      <a:pt x="196" y="451"/>
                    </a:cubicBezTo>
                    <a:cubicBezTo>
                      <a:pt x="203" y="450"/>
                      <a:pt x="211" y="453"/>
                      <a:pt x="220" y="462"/>
                    </a:cubicBezTo>
                    <a:cubicBezTo>
                      <a:pt x="338" y="580"/>
                      <a:pt x="338" y="580"/>
                      <a:pt x="338" y="580"/>
                    </a:cubicBezTo>
                    <a:lnTo>
                      <a:pt x="455" y="462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/>
              </a:p>
            </p:txBody>
          </p:sp>
          <p:sp>
            <p:nvSpPr>
              <p:cNvPr id="38" name="Freeform 7">
                <a:extLst>
                  <a:ext uri="{FF2B5EF4-FFF2-40B4-BE49-F238E27FC236}">
                    <a16:creationId xmlns:a16="http://schemas.microsoft.com/office/drawing/2014/main" id="{05BFA26A-63CF-48EE-9E84-D6F277B6E5F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06199" y="4581759"/>
                <a:ext cx="2768818" cy="1392196"/>
              </a:xfrm>
              <a:custGeom>
                <a:avLst/>
                <a:gdLst>
                  <a:gd name="T0" fmla="*/ 607 w 726"/>
                  <a:gd name="T1" fmla="*/ 245 h 365"/>
                  <a:gd name="T2" fmla="*/ 604 w 726"/>
                  <a:gd name="T3" fmla="*/ 241 h 365"/>
                  <a:gd name="T4" fmla="*/ 602 w 726"/>
                  <a:gd name="T5" fmla="*/ 238 h 365"/>
                  <a:gd name="T6" fmla="*/ 601 w 726"/>
                  <a:gd name="T7" fmla="*/ 234 h 365"/>
                  <a:gd name="T8" fmla="*/ 601 w 726"/>
                  <a:gd name="T9" fmla="*/ 223 h 365"/>
                  <a:gd name="T10" fmla="*/ 634 w 726"/>
                  <a:gd name="T11" fmla="*/ 209 h 365"/>
                  <a:gd name="T12" fmla="*/ 664 w 726"/>
                  <a:gd name="T13" fmla="*/ 64 h 365"/>
                  <a:gd name="T14" fmla="*/ 540 w 726"/>
                  <a:gd name="T15" fmla="*/ 64 h 365"/>
                  <a:gd name="T16" fmla="*/ 505 w 726"/>
                  <a:gd name="T17" fmla="*/ 128 h 365"/>
                  <a:gd name="T18" fmla="*/ 488 w 726"/>
                  <a:gd name="T19" fmla="*/ 125 h 365"/>
                  <a:gd name="T20" fmla="*/ 484 w 726"/>
                  <a:gd name="T21" fmla="*/ 122 h 365"/>
                  <a:gd name="T22" fmla="*/ 480 w 726"/>
                  <a:gd name="T23" fmla="*/ 119 h 365"/>
                  <a:gd name="T24" fmla="*/ 407 w 726"/>
                  <a:gd name="T25" fmla="*/ 46 h 365"/>
                  <a:gd name="T26" fmla="*/ 361 w 726"/>
                  <a:gd name="T27" fmla="*/ 0 h 365"/>
                  <a:gd name="T28" fmla="*/ 243 w 726"/>
                  <a:gd name="T29" fmla="*/ 117 h 365"/>
                  <a:gd name="T30" fmla="*/ 240 w 726"/>
                  <a:gd name="T31" fmla="*/ 120 h 365"/>
                  <a:gd name="T32" fmla="*/ 238 w 726"/>
                  <a:gd name="T33" fmla="*/ 123 h 365"/>
                  <a:gd name="T34" fmla="*/ 235 w 726"/>
                  <a:gd name="T35" fmla="*/ 137 h 365"/>
                  <a:gd name="T36" fmla="*/ 241 w 726"/>
                  <a:gd name="T37" fmla="*/ 142 h 365"/>
                  <a:gd name="T38" fmla="*/ 254 w 726"/>
                  <a:gd name="T39" fmla="*/ 144 h 365"/>
                  <a:gd name="T40" fmla="*/ 296 w 726"/>
                  <a:gd name="T41" fmla="*/ 169 h 365"/>
                  <a:gd name="T42" fmla="*/ 313 w 726"/>
                  <a:gd name="T43" fmla="*/ 192 h 365"/>
                  <a:gd name="T44" fmla="*/ 322 w 726"/>
                  <a:gd name="T45" fmla="*/ 218 h 365"/>
                  <a:gd name="T46" fmla="*/ 162 w 726"/>
                  <a:gd name="T47" fmla="*/ 303 h 365"/>
                  <a:gd name="T48" fmla="*/ 155 w 726"/>
                  <a:gd name="T49" fmla="*/ 296 h 365"/>
                  <a:gd name="T50" fmla="*/ 152 w 726"/>
                  <a:gd name="T51" fmla="*/ 292 h 365"/>
                  <a:gd name="T52" fmla="*/ 149 w 726"/>
                  <a:gd name="T53" fmla="*/ 289 h 365"/>
                  <a:gd name="T54" fmla="*/ 137 w 726"/>
                  <a:gd name="T55" fmla="*/ 260 h 365"/>
                  <a:gd name="T56" fmla="*/ 135 w 726"/>
                  <a:gd name="T57" fmla="*/ 248 h 365"/>
                  <a:gd name="T58" fmla="*/ 110 w 726"/>
                  <a:gd name="T59" fmla="*/ 250 h 365"/>
                  <a:gd name="T60" fmla="*/ 0 w 726"/>
                  <a:gd name="T61" fmla="*/ 361 h 365"/>
                  <a:gd name="T62" fmla="*/ 726 w 726"/>
                  <a:gd name="T63" fmla="*/ 365 h 365"/>
                  <a:gd name="T64" fmla="*/ 608 w 726"/>
                  <a:gd name="T65" fmla="*/ 247 h 3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726" h="365">
                    <a:moveTo>
                      <a:pt x="608" y="247"/>
                    </a:moveTo>
                    <a:cubicBezTo>
                      <a:pt x="607" y="246"/>
                      <a:pt x="607" y="246"/>
                      <a:pt x="607" y="245"/>
                    </a:cubicBezTo>
                    <a:cubicBezTo>
                      <a:pt x="606" y="245"/>
                      <a:pt x="606" y="244"/>
                      <a:pt x="605" y="243"/>
                    </a:cubicBezTo>
                    <a:cubicBezTo>
                      <a:pt x="605" y="243"/>
                      <a:pt x="604" y="242"/>
                      <a:pt x="604" y="241"/>
                    </a:cubicBezTo>
                    <a:cubicBezTo>
                      <a:pt x="604" y="241"/>
                      <a:pt x="603" y="240"/>
                      <a:pt x="603" y="240"/>
                    </a:cubicBezTo>
                    <a:cubicBezTo>
                      <a:pt x="603" y="239"/>
                      <a:pt x="602" y="239"/>
                      <a:pt x="602" y="238"/>
                    </a:cubicBezTo>
                    <a:cubicBezTo>
                      <a:pt x="602" y="238"/>
                      <a:pt x="602" y="237"/>
                      <a:pt x="602" y="237"/>
                    </a:cubicBezTo>
                    <a:cubicBezTo>
                      <a:pt x="601" y="236"/>
                      <a:pt x="601" y="235"/>
                      <a:pt x="601" y="234"/>
                    </a:cubicBezTo>
                    <a:cubicBezTo>
                      <a:pt x="601" y="234"/>
                      <a:pt x="601" y="234"/>
                      <a:pt x="601" y="234"/>
                    </a:cubicBezTo>
                    <a:cubicBezTo>
                      <a:pt x="599" y="230"/>
                      <a:pt x="599" y="226"/>
                      <a:pt x="601" y="223"/>
                    </a:cubicBezTo>
                    <a:cubicBezTo>
                      <a:pt x="604" y="215"/>
                      <a:pt x="613" y="211"/>
                      <a:pt x="627" y="211"/>
                    </a:cubicBezTo>
                    <a:cubicBezTo>
                      <a:pt x="627" y="211"/>
                      <a:pt x="630" y="211"/>
                      <a:pt x="634" y="209"/>
                    </a:cubicBezTo>
                    <a:cubicBezTo>
                      <a:pt x="640" y="207"/>
                      <a:pt x="651" y="201"/>
                      <a:pt x="664" y="188"/>
                    </a:cubicBezTo>
                    <a:cubicBezTo>
                      <a:pt x="699" y="154"/>
                      <a:pt x="699" y="98"/>
                      <a:pt x="664" y="64"/>
                    </a:cubicBezTo>
                    <a:cubicBezTo>
                      <a:pt x="641" y="40"/>
                      <a:pt x="607" y="33"/>
                      <a:pt x="577" y="42"/>
                    </a:cubicBezTo>
                    <a:cubicBezTo>
                      <a:pt x="563" y="46"/>
                      <a:pt x="551" y="53"/>
                      <a:pt x="540" y="64"/>
                    </a:cubicBezTo>
                    <a:cubicBezTo>
                      <a:pt x="518" y="86"/>
                      <a:pt x="517" y="101"/>
                      <a:pt x="517" y="101"/>
                    </a:cubicBezTo>
                    <a:cubicBezTo>
                      <a:pt x="517" y="115"/>
                      <a:pt x="513" y="124"/>
                      <a:pt x="505" y="128"/>
                    </a:cubicBezTo>
                    <a:cubicBezTo>
                      <a:pt x="500" y="130"/>
                      <a:pt x="494" y="129"/>
                      <a:pt x="488" y="125"/>
                    </a:cubicBezTo>
                    <a:cubicBezTo>
                      <a:pt x="488" y="125"/>
                      <a:pt x="488" y="125"/>
                      <a:pt x="488" y="125"/>
                    </a:cubicBezTo>
                    <a:cubicBezTo>
                      <a:pt x="487" y="124"/>
                      <a:pt x="486" y="124"/>
                      <a:pt x="485" y="123"/>
                    </a:cubicBezTo>
                    <a:cubicBezTo>
                      <a:pt x="484" y="123"/>
                      <a:pt x="484" y="122"/>
                      <a:pt x="484" y="122"/>
                    </a:cubicBezTo>
                    <a:cubicBezTo>
                      <a:pt x="483" y="122"/>
                      <a:pt x="482" y="121"/>
                      <a:pt x="481" y="120"/>
                    </a:cubicBezTo>
                    <a:cubicBezTo>
                      <a:pt x="481" y="120"/>
                      <a:pt x="481" y="120"/>
                      <a:pt x="480" y="119"/>
                    </a:cubicBezTo>
                    <a:cubicBezTo>
                      <a:pt x="480" y="119"/>
                      <a:pt x="479" y="118"/>
                      <a:pt x="478" y="117"/>
                    </a:cubicBezTo>
                    <a:cubicBezTo>
                      <a:pt x="407" y="46"/>
                      <a:pt x="407" y="46"/>
                      <a:pt x="407" y="46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61" y="0"/>
                      <a:pt x="361" y="0"/>
                      <a:pt x="361" y="0"/>
                    </a:cubicBezTo>
                    <a:cubicBezTo>
                      <a:pt x="323" y="38"/>
                      <a:pt x="323" y="38"/>
                      <a:pt x="323" y="38"/>
                    </a:cubicBezTo>
                    <a:cubicBezTo>
                      <a:pt x="243" y="117"/>
                      <a:pt x="243" y="117"/>
                      <a:pt x="243" y="117"/>
                    </a:cubicBezTo>
                    <a:cubicBezTo>
                      <a:pt x="243" y="118"/>
                      <a:pt x="242" y="118"/>
                      <a:pt x="241" y="119"/>
                    </a:cubicBezTo>
                    <a:cubicBezTo>
                      <a:pt x="241" y="119"/>
                      <a:pt x="241" y="120"/>
                      <a:pt x="240" y="120"/>
                    </a:cubicBezTo>
                    <a:cubicBezTo>
                      <a:pt x="239" y="121"/>
                      <a:pt x="239" y="122"/>
                      <a:pt x="238" y="123"/>
                    </a:cubicBezTo>
                    <a:cubicBezTo>
                      <a:pt x="238" y="123"/>
                      <a:pt x="238" y="123"/>
                      <a:pt x="238" y="123"/>
                    </a:cubicBezTo>
                    <a:cubicBezTo>
                      <a:pt x="235" y="127"/>
                      <a:pt x="234" y="131"/>
                      <a:pt x="234" y="134"/>
                    </a:cubicBezTo>
                    <a:cubicBezTo>
                      <a:pt x="234" y="135"/>
                      <a:pt x="234" y="136"/>
                      <a:pt x="235" y="137"/>
                    </a:cubicBezTo>
                    <a:cubicBezTo>
                      <a:pt x="235" y="137"/>
                      <a:pt x="235" y="138"/>
                      <a:pt x="235" y="138"/>
                    </a:cubicBezTo>
                    <a:cubicBezTo>
                      <a:pt x="236" y="140"/>
                      <a:pt x="238" y="141"/>
                      <a:pt x="241" y="142"/>
                    </a:cubicBezTo>
                    <a:cubicBezTo>
                      <a:pt x="245" y="143"/>
                      <a:pt x="249" y="143"/>
                      <a:pt x="253" y="144"/>
                    </a:cubicBezTo>
                    <a:cubicBezTo>
                      <a:pt x="254" y="144"/>
                      <a:pt x="254" y="144"/>
                      <a:pt x="254" y="144"/>
                    </a:cubicBezTo>
                    <a:cubicBezTo>
                      <a:pt x="255" y="144"/>
                      <a:pt x="258" y="145"/>
                      <a:pt x="264" y="147"/>
                    </a:cubicBezTo>
                    <a:cubicBezTo>
                      <a:pt x="271" y="149"/>
                      <a:pt x="283" y="155"/>
                      <a:pt x="296" y="169"/>
                    </a:cubicBezTo>
                    <a:cubicBezTo>
                      <a:pt x="299" y="171"/>
                      <a:pt x="301" y="174"/>
                      <a:pt x="303" y="176"/>
                    </a:cubicBezTo>
                    <a:cubicBezTo>
                      <a:pt x="307" y="181"/>
                      <a:pt x="310" y="186"/>
                      <a:pt x="313" y="192"/>
                    </a:cubicBezTo>
                    <a:cubicBezTo>
                      <a:pt x="315" y="195"/>
                      <a:pt x="316" y="198"/>
                      <a:pt x="317" y="200"/>
                    </a:cubicBezTo>
                    <a:cubicBezTo>
                      <a:pt x="320" y="206"/>
                      <a:pt x="321" y="212"/>
                      <a:pt x="322" y="218"/>
                    </a:cubicBezTo>
                    <a:cubicBezTo>
                      <a:pt x="328" y="248"/>
                      <a:pt x="320" y="280"/>
                      <a:pt x="296" y="303"/>
                    </a:cubicBezTo>
                    <a:cubicBezTo>
                      <a:pt x="259" y="341"/>
                      <a:pt x="199" y="341"/>
                      <a:pt x="162" y="303"/>
                    </a:cubicBezTo>
                    <a:cubicBezTo>
                      <a:pt x="159" y="301"/>
                      <a:pt x="157" y="298"/>
                      <a:pt x="155" y="296"/>
                    </a:cubicBezTo>
                    <a:cubicBezTo>
                      <a:pt x="155" y="296"/>
                      <a:pt x="155" y="296"/>
                      <a:pt x="155" y="296"/>
                    </a:cubicBezTo>
                    <a:cubicBezTo>
                      <a:pt x="154" y="295"/>
                      <a:pt x="153" y="293"/>
                      <a:pt x="152" y="292"/>
                    </a:cubicBezTo>
                    <a:cubicBezTo>
                      <a:pt x="152" y="292"/>
                      <a:pt x="152" y="292"/>
                      <a:pt x="152" y="292"/>
                    </a:cubicBezTo>
                    <a:cubicBezTo>
                      <a:pt x="151" y="291"/>
                      <a:pt x="150" y="290"/>
                      <a:pt x="149" y="289"/>
                    </a:cubicBezTo>
                    <a:cubicBezTo>
                      <a:pt x="149" y="289"/>
                      <a:pt x="149" y="289"/>
                      <a:pt x="149" y="289"/>
                    </a:cubicBezTo>
                    <a:cubicBezTo>
                      <a:pt x="138" y="272"/>
                      <a:pt x="137" y="262"/>
                      <a:pt x="137" y="261"/>
                    </a:cubicBezTo>
                    <a:cubicBezTo>
                      <a:pt x="137" y="261"/>
                      <a:pt x="137" y="260"/>
                      <a:pt x="137" y="260"/>
                    </a:cubicBezTo>
                    <a:cubicBezTo>
                      <a:pt x="137" y="258"/>
                      <a:pt x="136" y="256"/>
                      <a:pt x="136" y="254"/>
                    </a:cubicBezTo>
                    <a:cubicBezTo>
                      <a:pt x="136" y="252"/>
                      <a:pt x="135" y="250"/>
                      <a:pt x="135" y="248"/>
                    </a:cubicBezTo>
                    <a:cubicBezTo>
                      <a:pt x="133" y="242"/>
                      <a:pt x="129" y="240"/>
                      <a:pt x="124" y="241"/>
                    </a:cubicBezTo>
                    <a:cubicBezTo>
                      <a:pt x="120" y="242"/>
                      <a:pt x="115" y="245"/>
                      <a:pt x="110" y="250"/>
                    </a:cubicBezTo>
                    <a:cubicBezTo>
                      <a:pt x="12" y="349"/>
                      <a:pt x="12" y="349"/>
                      <a:pt x="12" y="349"/>
                    </a:cubicBezTo>
                    <a:cubicBezTo>
                      <a:pt x="0" y="361"/>
                      <a:pt x="0" y="361"/>
                      <a:pt x="0" y="361"/>
                    </a:cubicBezTo>
                    <a:cubicBezTo>
                      <a:pt x="0" y="365"/>
                      <a:pt x="0" y="365"/>
                      <a:pt x="0" y="365"/>
                    </a:cubicBezTo>
                    <a:cubicBezTo>
                      <a:pt x="726" y="365"/>
                      <a:pt x="726" y="365"/>
                      <a:pt x="726" y="365"/>
                    </a:cubicBezTo>
                    <a:cubicBezTo>
                      <a:pt x="611" y="250"/>
                      <a:pt x="611" y="250"/>
                      <a:pt x="611" y="250"/>
                    </a:cubicBezTo>
                    <a:cubicBezTo>
                      <a:pt x="610" y="249"/>
                      <a:pt x="609" y="248"/>
                      <a:pt x="608" y="24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/>
              </a:p>
            </p:txBody>
          </p:sp>
          <p:sp>
            <p:nvSpPr>
              <p:cNvPr id="39" name="Freeform 8">
                <a:extLst>
                  <a:ext uri="{FF2B5EF4-FFF2-40B4-BE49-F238E27FC236}">
                    <a16:creationId xmlns:a16="http://schemas.microsoft.com/office/drawing/2014/main" id="{3F65DCC1-5194-4CD5-B905-66E8DD3973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87978" y="3460334"/>
                <a:ext cx="1975673" cy="2459707"/>
              </a:xfrm>
              <a:custGeom>
                <a:avLst/>
                <a:gdLst>
                  <a:gd name="T0" fmla="*/ 382 w 518"/>
                  <a:gd name="T1" fmla="*/ 162 h 645"/>
                  <a:gd name="T2" fmla="*/ 373 w 518"/>
                  <a:gd name="T3" fmla="*/ 181 h 645"/>
                  <a:gd name="T4" fmla="*/ 348 w 518"/>
                  <a:gd name="T5" fmla="*/ 224 h 645"/>
                  <a:gd name="T6" fmla="*/ 327 w 518"/>
                  <a:gd name="T7" fmla="*/ 241 h 645"/>
                  <a:gd name="T8" fmla="*/ 317 w 518"/>
                  <a:gd name="T9" fmla="*/ 245 h 645"/>
                  <a:gd name="T10" fmla="*/ 309 w 518"/>
                  <a:gd name="T11" fmla="*/ 248 h 645"/>
                  <a:gd name="T12" fmla="*/ 300 w 518"/>
                  <a:gd name="T13" fmla="*/ 250 h 645"/>
                  <a:gd name="T14" fmla="*/ 290 w 518"/>
                  <a:gd name="T15" fmla="*/ 252 h 645"/>
                  <a:gd name="T16" fmla="*/ 282 w 518"/>
                  <a:gd name="T17" fmla="*/ 252 h 645"/>
                  <a:gd name="T18" fmla="*/ 272 w 518"/>
                  <a:gd name="T19" fmla="*/ 252 h 645"/>
                  <a:gd name="T20" fmla="*/ 263 w 518"/>
                  <a:gd name="T21" fmla="*/ 251 h 645"/>
                  <a:gd name="T22" fmla="*/ 254 w 518"/>
                  <a:gd name="T23" fmla="*/ 248 h 645"/>
                  <a:gd name="T24" fmla="*/ 245 w 518"/>
                  <a:gd name="T25" fmla="*/ 245 h 645"/>
                  <a:gd name="T26" fmla="*/ 214 w 518"/>
                  <a:gd name="T27" fmla="*/ 224 h 645"/>
                  <a:gd name="T28" fmla="*/ 193 w 518"/>
                  <a:gd name="T29" fmla="*/ 193 h 645"/>
                  <a:gd name="T30" fmla="*/ 190 w 518"/>
                  <a:gd name="T31" fmla="*/ 130 h 645"/>
                  <a:gd name="T32" fmla="*/ 256 w 518"/>
                  <a:gd name="T33" fmla="*/ 65 h 645"/>
                  <a:gd name="T34" fmla="*/ 270 w 518"/>
                  <a:gd name="T35" fmla="*/ 63 h 645"/>
                  <a:gd name="T36" fmla="*/ 272 w 518"/>
                  <a:gd name="T37" fmla="*/ 43 h 645"/>
                  <a:gd name="T38" fmla="*/ 270 w 518"/>
                  <a:gd name="T39" fmla="*/ 41 h 645"/>
                  <a:gd name="T40" fmla="*/ 267 w 518"/>
                  <a:gd name="T41" fmla="*/ 38 h 645"/>
                  <a:gd name="T42" fmla="*/ 0 w 518"/>
                  <a:gd name="T43" fmla="*/ 229 h 645"/>
                  <a:gd name="T44" fmla="*/ 162 w 518"/>
                  <a:gd name="T45" fmla="*/ 645 h 645"/>
                  <a:gd name="T46" fmla="*/ 267 w 518"/>
                  <a:gd name="T47" fmla="*/ 539 h 645"/>
                  <a:gd name="T48" fmla="*/ 267 w 518"/>
                  <a:gd name="T49" fmla="*/ 539 h 645"/>
                  <a:gd name="T50" fmla="*/ 270 w 518"/>
                  <a:gd name="T51" fmla="*/ 536 h 645"/>
                  <a:gd name="T52" fmla="*/ 273 w 518"/>
                  <a:gd name="T53" fmla="*/ 534 h 645"/>
                  <a:gd name="T54" fmla="*/ 276 w 518"/>
                  <a:gd name="T55" fmla="*/ 532 h 645"/>
                  <a:gd name="T56" fmla="*/ 306 w 518"/>
                  <a:gd name="T57" fmla="*/ 554 h 645"/>
                  <a:gd name="T58" fmla="*/ 307 w 518"/>
                  <a:gd name="T59" fmla="*/ 557 h 645"/>
                  <a:gd name="T60" fmla="*/ 307 w 518"/>
                  <a:gd name="T61" fmla="*/ 559 h 645"/>
                  <a:gd name="T62" fmla="*/ 308 w 518"/>
                  <a:gd name="T63" fmla="*/ 562 h 645"/>
                  <a:gd name="T64" fmla="*/ 329 w 518"/>
                  <a:gd name="T65" fmla="*/ 592 h 645"/>
                  <a:gd name="T66" fmla="*/ 479 w 518"/>
                  <a:gd name="T67" fmla="*/ 530 h 645"/>
                  <a:gd name="T68" fmla="*/ 416 w 518"/>
                  <a:gd name="T69" fmla="*/ 445 h 645"/>
                  <a:gd name="T70" fmla="*/ 389 w 518"/>
                  <a:gd name="T71" fmla="*/ 423 h 645"/>
                  <a:gd name="T72" fmla="*/ 392 w 518"/>
                  <a:gd name="T73" fmla="*/ 417 h 645"/>
                  <a:gd name="T74" fmla="*/ 395 w 518"/>
                  <a:gd name="T75" fmla="*/ 412 h 645"/>
                  <a:gd name="T76" fmla="*/ 399 w 518"/>
                  <a:gd name="T77" fmla="*/ 407 h 645"/>
                  <a:gd name="T78" fmla="*/ 516 w 518"/>
                  <a:gd name="T79" fmla="*/ 291 h 645"/>
                  <a:gd name="T80" fmla="*/ 404 w 518"/>
                  <a:gd name="T81" fmla="*/ 175 h 6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18" h="645">
                    <a:moveTo>
                      <a:pt x="400" y="171"/>
                    </a:moveTo>
                    <a:cubicBezTo>
                      <a:pt x="393" y="164"/>
                      <a:pt x="387" y="161"/>
                      <a:pt x="382" y="162"/>
                    </a:cubicBezTo>
                    <a:cubicBezTo>
                      <a:pt x="379" y="163"/>
                      <a:pt x="377" y="165"/>
                      <a:pt x="375" y="169"/>
                    </a:cubicBezTo>
                    <a:cubicBezTo>
                      <a:pt x="375" y="173"/>
                      <a:pt x="374" y="177"/>
                      <a:pt x="373" y="181"/>
                    </a:cubicBezTo>
                    <a:cubicBezTo>
                      <a:pt x="373" y="182"/>
                      <a:pt x="373" y="182"/>
                      <a:pt x="373" y="182"/>
                    </a:cubicBezTo>
                    <a:cubicBezTo>
                      <a:pt x="373" y="183"/>
                      <a:pt x="372" y="200"/>
                      <a:pt x="348" y="224"/>
                    </a:cubicBezTo>
                    <a:cubicBezTo>
                      <a:pt x="343" y="229"/>
                      <a:pt x="338" y="234"/>
                      <a:pt x="332" y="237"/>
                    </a:cubicBezTo>
                    <a:cubicBezTo>
                      <a:pt x="330" y="239"/>
                      <a:pt x="328" y="240"/>
                      <a:pt x="327" y="241"/>
                    </a:cubicBezTo>
                    <a:cubicBezTo>
                      <a:pt x="326" y="241"/>
                      <a:pt x="325" y="241"/>
                      <a:pt x="324" y="242"/>
                    </a:cubicBezTo>
                    <a:cubicBezTo>
                      <a:pt x="322" y="243"/>
                      <a:pt x="320" y="244"/>
                      <a:pt x="317" y="245"/>
                    </a:cubicBezTo>
                    <a:cubicBezTo>
                      <a:pt x="317" y="245"/>
                      <a:pt x="316" y="246"/>
                      <a:pt x="315" y="246"/>
                    </a:cubicBezTo>
                    <a:cubicBezTo>
                      <a:pt x="313" y="247"/>
                      <a:pt x="311" y="247"/>
                      <a:pt x="309" y="248"/>
                    </a:cubicBezTo>
                    <a:cubicBezTo>
                      <a:pt x="309" y="248"/>
                      <a:pt x="308" y="248"/>
                      <a:pt x="308" y="248"/>
                    </a:cubicBezTo>
                    <a:cubicBezTo>
                      <a:pt x="305" y="249"/>
                      <a:pt x="303" y="250"/>
                      <a:pt x="300" y="250"/>
                    </a:cubicBezTo>
                    <a:cubicBezTo>
                      <a:pt x="299" y="250"/>
                      <a:pt x="299" y="251"/>
                      <a:pt x="298" y="251"/>
                    </a:cubicBezTo>
                    <a:cubicBezTo>
                      <a:pt x="296" y="251"/>
                      <a:pt x="293" y="252"/>
                      <a:pt x="290" y="252"/>
                    </a:cubicBezTo>
                    <a:cubicBezTo>
                      <a:pt x="290" y="252"/>
                      <a:pt x="290" y="252"/>
                      <a:pt x="290" y="252"/>
                    </a:cubicBezTo>
                    <a:cubicBezTo>
                      <a:pt x="287" y="252"/>
                      <a:pt x="285" y="252"/>
                      <a:pt x="282" y="252"/>
                    </a:cubicBezTo>
                    <a:cubicBezTo>
                      <a:pt x="281" y="252"/>
                      <a:pt x="281" y="252"/>
                      <a:pt x="280" y="252"/>
                    </a:cubicBezTo>
                    <a:cubicBezTo>
                      <a:pt x="278" y="252"/>
                      <a:pt x="275" y="252"/>
                      <a:pt x="272" y="252"/>
                    </a:cubicBezTo>
                    <a:cubicBezTo>
                      <a:pt x="272" y="252"/>
                      <a:pt x="272" y="252"/>
                      <a:pt x="272" y="252"/>
                    </a:cubicBezTo>
                    <a:cubicBezTo>
                      <a:pt x="269" y="251"/>
                      <a:pt x="266" y="251"/>
                      <a:pt x="263" y="251"/>
                    </a:cubicBezTo>
                    <a:cubicBezTo>
                      <a:pt x="263" y="251"/>
                      <a:pt x="263" y="250"/>
                      <a:pt x="263" y="250"/>
                    </a:cubicBezTo>
                    <a:cubicBezTo>
                      <a:pt x="260" y="250"/>
                      <a:pt x="257" y="249"/>
                      <a:pt x="254" y="248"/>
                    </a:cubicBezTo>
                    <a:cubicBezTo>
                      <a:pt x="254" y="248"/>
                      <a:pt x="254" y="248"/>
                      <a:pt x="254" y="248"/>
                    </a:cubicBezTo>
                    <a:cubicBezTo>
                      <a:pt x="251" y="247"/>
                      <a:pt x="248" y="246"/>
                      <a:pt x="245" y="245"/>
                    </a:cubicBezTo>
                    <a:cubicBezTo>
                      <a:pt x="242" y="244"/>
                      <a:pt x="239" y="243"/>
                      <a:pt x="237" y="241"/>
                    </a:cubicBezTo>
                    <a:cubicBezTo>
                      <a:pt x="228" y="237"/>
                      <a:pt x="221" y="231"/>
                      <a:pt x="214" y="224"/>
                    </a:cubicBezTo>
                    <a:cubicBezTo>
                      <a:pt x="207" y="217"/>
                      <a:pt x="201" y="210"/>
                      <a:pt x="197" y="201"/>
                    </a:cubicBezTo>
                    <a:cubicBezTo>
                      <a:pt x="195" y="199"/>
                      <a:pt x="194" y="196"/>
                      <a:pt x="193" y="193"/>
                    </a:cubicBezTo>
                    <a:cubicBezTo>
                      <a:pt x="191" y="187"/>
                      <a:pt x="189" y="181"/>
                      <a:pt x="188" y="175"/>
                    </a:cubicBezTo>
                    <a:cubicBezTo>
                      <a:pt x="185" y="160"/>
                      <a:pt x="186" y="145"/>
                      <a:pt x="190" y="130"/>
                    </a:cubicBezTo>
                    <a:cubicBezTo>
                      <a:pt x="194" y="115"/>
                      <a:pt x="202" y="102"/>
                      <a:pt x="214" y="90"/>
                    </a:cubicBezTo>
                    <a:cubicBezTo>
                      <a:pt x="238" y="66"/>
                      <a:pt x="255" y="65"/>
                      <a:pt x="256" y="65"/>
                    </a:cubicBezTo>
                    <a:cubicBezTo>
                      <a:pt x="256" y="65"/>
                      <a:pt x="257" y="65"/>
                      <a:pt x="257" y="65"/>
                    </a:cubicBezTo>
                    <a:cubicBezTo>
                      <a:pt x="261" y="64"/>
                      <a:pt x="265" y="64"/>
                      <a:pt x="270" y="63"/>
                    </a:cubicBezTo>
                    <a:cubicBezTo>
                      <a:pt x="273" y="62"/>
                      <a:pt x="276" y="59"/>
                      <a:pt x="276" y="56"/>
                    </a:cubicBezTo>
                    <a:cubicBezTo>
                      <a:pt x="277" y="53"/>
                      <a:pt x="275" y="48"/>
                      <a:pt x="272" y="43"/>
                    </a:cubicBezTo>
                    <a:cubicBezTo>
                      <a:pt x="272" y="43"/>
                      <a:pt x="272" y="43"/>
                      <a:pt x="272" y="43"/>
                    </a:cubicBezTo>
                    <a:cubicBezTo>
                      <a:pt x="271" y="42"/>
                      <a:pt x="270" y="42"/>
                      <a:pt x="270" y="41"/>
                    </a:cubicBezTo>
                    <a:cubicBezTo>
                      <a:pt x="270" y="41"/>
                      <a:pt x="270" y="41"/>
                      <a:pt x="269" y="41"/>
                    </a:cubicBezTo>
                    <a:cubicBezTo>
                      <a:pt x="269" y="40"/>
                      <a:pt x="268" y="39"/>
                      <a:pt x="267" y="38"/>
                    </a:cubicBezTo>
                    <a:cubicBezTo>
                      <a:pt x="229" y="0"/>
                      <a:pt x="229" y="0"/>
                      <a:pt x="229" y="0"/>
                    </a:cubicBezTo>
                    <a:cubicBezTo>
                      <a:pt x="0" y="229"/>
                      <a:pt x="0" y="229"/>
                      <a:pt x="0" y="229"/>
                    </a:cubicBezTo>
                    <a:cubicBezTo>
                      <a:pt x="162" y="229"/>
                      <a:pt x="162" y="229"/>
                      <a:pt x="162" y="229"/>
                    </a:cubicBezTo>
                    <a:cubicBezTo>
                      <a:pt x="162" y="645"/>
                      <a:pt x="162" y="645"/>
                      <a:pt x="162" y="645"/>
                    </a:cubicBezTo>
                    <a:cubicBezTo>
                      <a:pt x="208" y="598"/>
                      <a:pt x="208" y="598"/>
                      <a:pt x="208" y="598"/>
                    </a:cubicBezTo>
                    <a:cubicBezTo>
                      <a:pt x="267" y="539"/>
                      <a:pt x="267" y="539"/>
                      <a:pt x="267" y="539"/>
                    </a:cubicBezTo>
                    <a:cubicBezTo>
                      <a:pt x="267" y="539"/>
                      <a:pt x="267" y="539"/>
                      <a:pt x="267" y="539"/>
                    </a:cubicBezTo>
                    <a:cubicBezTo>
                      <a:pt x="267" y="539"/>
                      <a:pt x="267" y="539"/>
                      <a:pt x="267" y="539"/>
                    </a:cubicBezTo>
                    <a:cubicBezTo>
                      <a:pt x="268" y="538"/>
                      <a:pt x="269" y="537"/>
                      <a:pt x="270" y="537"/>
                    </a:cubicBezTo>
                    <a:cubicBezTo>
                      <a:pt x="270" y="536"/>
                      <a:pt x="270" y="536"/>
                      <a:pt x="270" y="536"/>
                    </a:cubicBezTo>
                    <a:cubicBezTo>
                      <a:pt x="271" y="535"/>
                      <a:pt x="272" y="535"/>
                      <a:pt x="273" y="534"/>
                    </a:cubicBezTo>
                    <a:cubicBezTo>
                      <a:pt x="273" y="534"/>
                      <a:pt x="273" y="534"/>
                      <a:pt x="273" y="534"/>
                    </a:cubicBezTo>
                    <a:cubicBezTo>
                      <a:pt x="274" y="533"/>
                      <a:pt x="275" y="533"/>
                      <a:pt x="276" y="532"/>
                    </a:cubicBezTo>
                    <a:cubicBezTo>
                      <a:pt x="276" y="532"/>
                      <a:pt x="276" y="532"/>
                      <a:pt x="276" y="532"/>
                    </a:cubicBezTo>
                    <a:cubicBezTo>
                      <a:pt x="285" y="526"/>
                      <a:pt x="293" y="526"/>
                      <a:pt x="299" y="532"/>
                    </a:cubicBezTo>
                    <a:cubicBezTo>
                      <a:pt x="304" y="537"/>
                      <a:pt x="306" y="544"/>
                      <a:pt x="306" y="554"/>
                    </a:cubicBezTo>
                    <a:cubicBezTo>
                      <a:pt x="306" y="555"/>
                      <a:pt x="306" y="555"/>
                      <a:pt x="306" y="555"/>
                    </a:cubicBezTo>
                    <a:cubicBezTo>
                      <a:pt x="306" y="555"/>
                      <a:pt x="306" y="556"/>
                      <a:pt x="307" y="557"/>
                    </a:cubicBezTo>
                    <a:cubicBezTo>
                      <a:pt x="307" y="557"/>
                      <a:pt x="307" y="558"/>
                      <a:pt x="307" y="558"/>
                    </a:cubicBezTo>
                    <a:cubicBezTo>
                      <a:pt x="307" y="559"/>
                      <a:pt x="307" y="559"/>
                      <a:pt x="307" y="559"/>
                    </a:cubicBezTo>
                    <a:cubicBezTo>
                      <a:pt x="307" y="560"/>
                      <a:pt x="308" y="560"/>
                      <a:pt x="308" y="561"/>
                    </a:cubicBezTo>
                    <a:cubicBezTo>
                      <a:pt x="308" y="562"/>
                      <a:pt x="308" y="562"/>
                      <a:pt x="308" y="562"/>
                    </a:cubicBezTo>
                    <a:cubicBezTo>
                      <a:pt x="309" y="563"/>
                      <a:pt x="309" y="564"/>
                      <a:pt x="309" y="566"/>
                    </a:cubicBezTo>
                    <a:cubicBezTo>
                      <a:pt x="312" y="572"/>
                      <a:pt x="318" y="581"/>
                      <a:pt x="329" y="592"/>
                    </a:cubicBezTo>
                    <a:cubicBezTo>
                      <a:pt x="363" y="627"/>
                      <a:pt x="419" y="627"/>
                      <a:pt x="453" y="592"/>
                    </a:cubicBezTo>
                    <a:cubicBezTo>
                      <a:pt x="471" y="575"/>
                      <a:pt x="479" y="553"/>
                      <a:pt x="479" y="530"/>
                    </a:cubicBezTo>
                    <a:cubicBezTo>
                      <a:pt x="479" y="508"/>
                      <a:pt x="471" y="485"/>
                      <a:pt x="453" y="468"/>
                    </a:cubicBezTo>
                    <a:cubicBezTo>
                      <a:pt x="432" y="446"/>
                      <a:pt x="416" y="445"/>
                      <a:pt x="416" y="445"/>
                    </a:cubicBezTo>
                    <a:cubicBezTo>
                      <a:pt x="406" y="445"/>
                      <a:pt x="398" y="443"/>
                      <a:pt x="393" y="438"/>
                    </a:cubicBezTo>
                    <a:cubicBezTo>
                      <a:pt x="389" y="434"/>
                      <a:pt x="388" y="429"/>
                      <a:pt x="389" y="423"/>
                    </a:cubicBezTo>
                    <a:cubicBezTo>
                      <a:pt x="390" y="421"/>
                      <a:pt x="390" y="420"/>
                      <a:pt x="391" y="418"/>
                    </a:cubicBezTo>
                    <a:cubicBezTo>
                      <a:pt x="392" y="417"/>
                      <a:pt x="392" y="417"/>
                      <a:pt x="392" y="417"/>
                    </a:cubicBezTo>
                    <a:cubicBezTo>
                      <a:pt x="393" y="416"/>
                      <a:pt x="393" y="414"/>
                      <a:pt x="394" y="413"/>
                    </a:cubicBezTo>
                    <a:cubicBezTo>
                      <a:pt x="395" y="412"/>
                      <a:pt x="395" y="412"/>
                      <a:pt x="395" y="412"/>
                    </a:cubicBezTo>
                    <a:cubicBezTo>
                      <a:pt x="396" y="411"/>
                      <a:pt x="396" y="410"/>
                      <a:pt x="397" y="410"/>
                    </a:cubicBezTo>
                    <a:cubicBezTo>
                      <a:pt x="398" y="409"/>
                      <a:pt x="398" y="408"/>
                      <a:pt x="399" y="407"/>
                    </a:cubicBezTo>
                    <a:cubicBezTo>
                      <a:pt x="400" y="407"/>
                      <a:pt x="400" y="406"/>
                      <a:pt x="400" y="406"/>
                    </a:cubicBezTo>
                    <a:cubicBezTo>
                      <a:pt x="516" y="291"/>
                      <a:pt x="516" y="291"/>
                      <a:pt x="516" y="291"/>
                    </a:cubicBezTo>
                    <a:cubicBezTo>
                      <a:pt x="518" y="289"/>
                      <a:pt x="518" y="289"/>
                      <a:pt x="518" y="289"/>
                    </a:cubicBezTo>
                    <a:cubicBezTo>
                      <a:pt x="404" y="175"/>
                      <a:pt x="404" y="175"/>
                      <a:pt x="404" y="175"/>
                    </a:cubicBezTo>
                    <a:lnTo>
                      <a:pt x="400" y="171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/>
              </a:p>
            </p:txBody>
          </p:sp>
        </p:grpSp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51665D9-20F1-49C0-BC94-D9987B302AEC}"/>
                </a:ext>
              </a:extLst>
            </p:cNvPr>
            <p:cNvGrpSpPr>
              <a:grpSpLocks noChangeAspect="1"/>
            </p:cNvGrpSpPr>
            <p:nvPr/>
          </p:nvGrpSpPr>
          <p:grpSpPr>
            <a:xfrm rot="2700000">
              <a:off x="5113495" y="4573822"/>
              <a:ext cx="308926" cy="538210"/>
              <a:chOff x="4732338" y="4783138"/>
              <a:chExt cx="703263" cy="1225550"/>
            </a:xfrm>
            <a:solidFill>
              <a:schemeClr val="bg1"/>
            </a:solidFill>
          </p:grpSpPr>
          <p:sp>
            <p:nvSpPr>
              <p:cNvPr id="41" name="Freeform 113">
                <a:extLst>
                  <a:ext uri="{FF2B5EF4-FFF2-40B4-BE49-F238E27FC236}">
                    <a16:creationId xmlns:a16="http://schemas.microsoft.com/office/drawing/2014/main" id="{D25274AD-E83C-4A8F-80C5-A9ECABC4D366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42" name="Freeform 114">
                <a:extLst>
                  <a:ext uri="{FF2B5EF4-FFF2-40B4-BE49-F238E27FC236}">
                    <a16:creationId xmlns:a16="http://schemas.microsoft.com/office/drawing/2014/main" id="{195A878A-E4CA-41BE-825B-7A28F910AFD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43" name="Freeform 115">
                <a:extLst>
                  <a:ext uri="{FF2B5EF4-FFF2-40B4-BE49-F238E27FC236}">
                    <a16:creationId xmlns:a16="http://schemas.microsoft.com/office/drawing/2014/main" id="{CE25E6A2-EB0D-441F-8894-4AD60B96E9B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grpSp>
          <p:nvGrpSpPr>
            <p:cNvPr id="44" name="Group 43">
              <a:extLst>
                <a:ext uri="{FF2B5EF4-FFF2-40B4-BE49-F238E27FC236}">
                  <a16:creationId xmlns:a16="http://schemas.microsoft.com/office/drawing/2014/main" id="{C343580D-5816-474C-AE9A-2917BDFA6EC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5821842" y="2831858"/>
              <a:ext cx="463908" cy="441572"/>
              <a:chOff x="6719888" y="887413"/>
              <a:chExt cx="492125" cy="468312"/>
            </a:xfrm>
            <a:solidFill>
              <a:schemeClr val="bg1"/>
            </a:solidFill>
          </p:grpSpPr>
          <p:sp>
            <p:nvSpPr>
              <p:cNvPr id="45" name="Freeform 117">
                <a:extLst>
                  <a:ext uri="{FF2B5EF4-FFF2-40B4-BE49-F238E27FC236}">
                    <a16:creationId xmlns:a16="http://schemas.microsoft.com/office/drawing/2014/main" id="{EDBAF4DB-BFA4-476F-B371-658304BBF3C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2" name="Freeform 118">
                <a:extLst>
                  <a:ext uri="{FF2B5EF4-FFF2-40B4-BE49-F238E27FC236}">
                    <a16:creationId xmlns:a16="http://schemas.microsoft.com/office/drawing/2014/main" id="{DB95BC99-E8F5-4FA4-97A5-5E241D2D1D7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3" name="Freeform 119">
                <a:extLst>
                  <a:ext uri="{FF2B5EF4-FFF2-40B4-BE49-F238E27FC236}">
                    <a16:creationId xmlns:a16="http://schemas.microsoft.com/office/drawing/2014/main" id="{064E1F53-CFE2-48F5-8295-8DF797684B9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4" name="Freeform 120">
                <a:extLst>
                  <a:ext uri="{FF2B5EF4-FFF2-40B4-BE49-F238E27FC236}">
                    <a16:creationId xmlns:a16="http://schemas.microsoft.com/office/drawing/2014/main" id="{63EFB616-EDC4-4FE3-AFCD-07072E485C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5" name="Freeform 121">
                <a:extLst>
                  <a:ext uri="{FF2B5EF4-FFF2-40B4-BE49-F238E27FC236}">
                    <a16:creationId xmlns:a16="http://schemas.microsoft.com/office/drawing/2014/main" id="{A3CF6302-B426-4FA5-9904-9EBF5251AD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6" name="Freeform 122">
                <a:extLst>
                  <a:ext uri="{FF2B5EF4-FFF2-40B4-BE49-F238E27FC236}">
                    <a16:creationId xmlns:a16="http://schemas.microsoft.com/office/drawing/2014/main" id="{F26945D0-7E36-468D-A27F-3B33B3145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sp>
          <p:nvSpPr>
            <p:cNvPr id="57" name="Freeform 123">
              <a:extLst>
                <a:ext uri="{FF2B5EF4-FFF2-40B4-BE49-F238E27FC236}">
                  <a16:creationId xmlns:a16="http://schemas.microsoft.com/office/drawing/2014/main" id="{1505685B-E19C-4611-8231-18547EF6A678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700000">
              <a:off x="6964115" y="3883123"/>
              <a:ext cx="277782" cy="511444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tx2"/>
                </a:solidFill>
                <a:latin typeface="Lato Light"/>
              </a:endParaRPr>
            </a:p>
          </p:txBody>
        </p:sp>
        <p:sp>
          <p:nvSpPr>
            <p:cNvPr id="58" name="Freeform 124">
              <a:extLst>
                <a:ext uri="{FF2B5EF4-FFF2-40B4-BE49-F238E27FC236}">
                  <a16:creationId xmlns:a16="http://schemas.microsoft.com/office/drawing/2014/main" id="{7CE00101-923D-439A-921D-BFCB00B79F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285750" y="5219379"/>
              <a:ext cx="457418" cy="405086"/>
            </a:xfrm>
            <a:custGeom>
              <a:avLst/>
              <a:gdLst>
                <a:gd name="T0" fmla="*/ 232 w 256"/>
                <a:gd name="T1" fmla="*/ 84 h 227"/>
                <a:gd name="T2" fmla="*/ 172 w 256"/>
                <a:gd name="T3" fmla="*/ 44 h 227"/>
                <a:gd name="T4" fmla="*/ 120 w 256"/>
                <a:gd name="T5" fmla="*/ 48 h 227"/>
                <a:gd name="T6" fmla="*/ 64 w 256"/>
                <a:gd name="T7" fmla="*/ 107 h 227"/>
                <a:gd name="T8" fmla="*/ 0 w 256"/>
                <a:gd name="T9" fmla="*/ 131 h 227"/>
                <a:gd name="T10" fmla="*/ 32 w 256"/>
                <a:gd name="T11" fmla="*/ 227 h 227"/>
                <a:gd name="T12" fmla="*/ 87 w 256"/>
                <a:gd name="T13" fmla="*/ 212 h 227"/>
                <a:gd name="T14" fmla="*/ 103 w 256"/>
                <a:gd name="T15" fmla="*/ 219 h 227"/>
                <a:gd name="T16" fmla="*/ 232 w 256"/>
                <a:gd name="T17" fmla="*/ 197 h 227"/>
                <a:gd name="T18" fmla="*/ 240 w 256"/>
                <a:gd name="T19" fmla="*/ 169 h 227"/>
                <a:gd name="T20" fmla="*/ 248 w 256"/>
                <a:gd name="T21" fmla="*/ 140 h 227"/>
                <a:gd name="T22" fmla="*/ 256 w 256"/>
                <a:gd name="T23" fmla="*/ 108 h 227"/>
                <a:gd name="T24" fmla="*/ 32 w 256"/>
                <a:gd name="T25" fmla="*/ 211 h 227"/>
                <a:gd name="T26" fmla="*/ 16 w 256"/>
                <a:gd name="T27" fmla="*/ 131 h 227"/>
                <a:gd name="T28" fmla="*/ 64 w 256"/>
                <a:gd name="T29" fmla="*/ 123 h 227"/>
                <a:gd name="T30" fmla="*/ 72 w 256"/>
                <a:gd name="T31" fmla="*/ 198 h 227"/>
                <a:gd name="T32" fmla="*/ 72 w 256"/>
                <a:gd name="T33" fmla="*/ 203 h 227"/>
                <a:gd name="T34" fmla="*/ 210 w 256"/>
                <a:gd name="T35" fmla="*/ 203 h 227"/>
                <a:gd name="T36" fmla="*/ 88 w 256"/>
                <a:gd name="T37" fmla="*/ 194 h 227"/>
                <a:gd name="T38" fmla="*/ 86 w 256"/>
                <a:gd name="T39" fmla="*/ 121 h 227"/>
                <a:gd name="T40" fmla="*/ 140 w 256"/>
                <a:gd name="T41" fmla="*/ 16 h 227"/>
                <a:gd name="T42" fmla="*/ 152 w 256"/>
                <a:gd name="T43" fmla="*/ 90 h 227"/>
                <a:gd name="T44" fmla="*/ 160 w 256"/>
                <a:gd name="T45" fmla="*/ 100 h 227"/>
                <a:gd name="T46" fmla="*/ 240 w 256"/>
                <a:gd name="T47" fmla="*/ 108 h 227"/>
                <a:gd name="T48" fmla="*/ 223 w 256"/>
                <a:gd name="T49" fmla="*/ 116 h 227"/>
                <a:gd name="T50" fmla="*/ 223 w 256"/>
                <a:gd name="T51" fmla="*/ 132 h 227"/>
                <a:gd name="T52" fmla="*/ 224 w 256"/>
                <a:gd name="T53" fmla="*/ 132 h 227"/>
                <a:gd name="T54" fmla="*/ 224 w 256"/>
                <a:gd name="T55" fmla="*/ 148 h 227"/>
                <a:gd name="T56" fmla="*/ 218 w 256"/>
                <a:gd name="T57" fmla="*/ 147 h 227"/>
                <a:gd name="T58" fmla="*/ 215 w 256"/>
                <a:gd name="T59" fmla="*/ 148 h 227"/>
                <a:gd name="T60" fmla="*/ 215 w 256"/>
                <a:gd name="T61" fmla="*/ 164 h 227"/>
                <a:gd name="T62" fmla="*/ 224 w 256"/>
                <a:gd name="T63" fmla="*/ 169 h 227"/>
                <a:gd name="T64" fmla="*/ 210 w 256"/>
                <a:gd name="T65" fmla="*/ 175 h 227"/>
                <a:gd name="T66" fmla="*/ 210 w 256"/>
                <a:gd name="T67" fmla="*/ 175 h 227"/>
                <a:gd name="T68" fmla="*/ 210 w 256"/>
                <a:gd name="T69" fmla="*/ 191 h 227"/>
                <a:gd name="T70" fmla="*/ 210 w 256"/>
                <a:gd name="T71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27">
                  <a:moveTo>
                    <a:pt x="256" y="108"/>
                  </a:moveTo>
                  <a:cubicBezTo>
                    <a:pt x="256" y="94"/>
                    <a:pt x="245" y="84"/>
                    <a:pt x="232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1" y="74"/>
                    <a:pt x="172" y="59"/>
                    <a:pt x="172" y="44"/>
                  </a:cubicBezTo>
                  <a:cubicBezTo>
                    <a:pt x="172" y="13"/>
                    <a:pt x="156" y="0"/>
                    <a:pt x="140" y="0"/>
                  </a:cubicBezTo>
                  <a:cubicBezTo>
                    <a:pt x="120" y="0"/>
                    <a:pt x="120" y="21"/>
                    <a:pt x="120" y="48"/>
                  </a:cubicBezTo>
                  <a:cubicBezTo>
                    <a:pt x="120" y="67"/>
                    <a:pt x="90" y="97"/>
                    <a:pt x="75" y="110"/>
                  </a:cubicBezTo>
                  <a:cubicBezTo>
                    <a:pt x="71" y="108"/>
                    <a:pt x="68" y="107"/>
                    <a:pt x="6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11" y="107"/>
                    <a:pt x="0" y="118"/>
                    <a:pt x="0" y="13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16"/>
                    <a:pt x="19" y="227"/>
                    <a:pt x="32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74" y="227"/>
                    <a:pt x="83" y="221"/>
                    <a:pt x="87" y="212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2" y="219"/>
                    <a:pt x="103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22" y="219"/>
                    <a:pt x="232" y="210"/>
                    <a:pt x="232" y="197"/>
                  </a:cubicBezTo>
                  <a:cubicBezTo>
                    <a:pt x="232" y="194"/>
                    <a:pt x="231" y="191"/>
                    <a:pt x="230" y="188"/>
                  </a:cubicBezTo>
                  <a:cubicBezTo>
                    <a:pt x="236" y="184"/>
                    <a:pt x="240" y="177"/>
                    <a:pt x="240" y="169"/>
                  </a:cubicBezTo>
                  <a:cubicBezTo>
                    <a:pt x="240" y="166"/>
                    <a:pt x="239" y="162"/>
                    <a:pt x="238" y="159"/>
                  </a:cubicBezTo>
                  <a:cubicBezTo>
                    <a:pt x="244" y="155"/>
                    <a:pt x="248" y="148"/>
                    <a:pt x="248" y="140"/>
                  </a:cubicBezTo>
                  <a:cubicBezTo>
                    <a:pt x="248" y="135"/>
                    <a:pt x="247" y="131"/>
                    <a:pt x="245" y="128"/>
                  </a:cubicBezTo>
                  <a:cubicBezTo>
                    <a:pt x="252" y="123"/>
                    <a:pt x="256" y="116"/>
                    <a:pt x="256" y="108"/>
                  </a:cubicBezTo>
                  <a:close/>
                  <a:moveTo>
                    <a:pt x="64" y="211"/>
                  </a:moveTo>
                  <a:cubicBezTo>
                    <a:pt x="32" y="211"/>
                    <a:pt x="32" y="211"/>
                    <a:pt x="32" y="211"/>
                  </a:cubicBezTo>
                  <a:cubicBezTo>
                    <a:pt x="28" y="211"/>
                    <a:pt x="25" y="206"/>
                    <a:pt x="24" y="20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7"/>
                    <a:pt x="20" y="123"/>
                    <a:pt x="24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9" y="123"/>
                    <a:pt x="72" y="127"/>
                    <a:pt x="72" y="131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2" y="208"/>
                    <a:pt x="69" y="211"/>
                    <a:pt x="64" y="211"/>
                  </a:cubicBezTo>
                  <a:close/>
                  <a:moveTo>
                    <a:pt x="210" y="203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28"/>
                    <a:pt x="87" y="124"/>
                    <a:pt x="86" y="121"/>
                  </a:cubicBezTo>
                  <a:cubicBezTo>
                    <a:pt x="100" y="109"/>
                    <a:pt x="136" y="75"/>
                    <a:pt x="136" y="48"/>
                  </a:cubicBezTo>
                  <a:cubicBezTo>
                    <a:pt x="136" y="31"/>
                    <a:pt x="136" y="16"/>
                    <a:pt x="140" y="16"/>
                  </a:cubicBezTo>
                  <a:cubicBezTo>
                    <a:pt x="148" y="16"/>
                    <a:pt x="156" y="25"/>
                    <a:pt x="156" y="44"/>
                  </a:cubicBezTo>
                  <a:cubicBezTo>
                    <a:pt x="156" y="67"/>
                    <a:pt x="152" y="90"/>
                    <a:pt x="152" y="90"/>
                  </a:cubicBezTo>
                  <a:cubicBezTo>
                    <a:pt x="152" y="93"/>
                    <a:pt x="153" y="95"/>
                    <a:pt x="154" y="97"/>
                  </a:cubicBezTo>
                  <a:cubicBezTo>
                    <a:pt x="156" y="98"/>
                    <a:pt x="158" y="100"/>
                    <a:pt x="160" y="100"/>
                  </a:cubicBezTo>
                  <a:cubicBezTo>
                    <a:pt x="232" y="100"/>
                    <a:pt x="232" y="100"/>
                    <a:pt x="232" y="100"/>
                  </a:cubicBezTo>
                  <a:cubicBezTo>
                    <a:pt x="237" y="100"/>
                    <a:pt x="240" y="103"/>
                    <a:pt x="240" y="108"/>
                  </a:cubicBezTo>
                  <a:cubicBezTo>
                    <a:pt x="240" y="112"/>
                    <a:pt x="237" y="116"/>
                    <a:pt x="232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19" y="116"/>
                    <a:pt x="215" y="119"/>
                    <a:pt x="215" y="124"/>
                  </a:cubicBezTo>
                  <a:cubicBezTo>
                    <a:pt x="215" y="128"/>
                    <a:pt x="219" y="132"/>
                    <a:pt x="223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9" y="132"/>
                    <a:pt x="232" y="135"/>
                    <a:pt x="232" y="140"/>
                  </a:cubicBezTo>
                  <a:cubicBezTo>
                    <a:pt x="232" y="144"/>
                    <a:pt x="229" y="148"/>
                    <a:pt x="224" y="148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19" y="148"/>
                    <a:pt x="218" y="147"/>
                    <a:pt x="218" y="147"/>
                  </a:cubicBezTo>
                  <a:cubicBezTo>
                    <a:pt x="218" y="147"/>
                    <a:pt x="218" y="148"/>
                    <a:pt x="218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1" y="148"/>
                    <a:pt x="207" y="151"/>
                    <a:pt x="207" y="156"/>
                  </a:cubicBezTo>
                  <a:cubicBezTo>
                    <a:pt x="207" y="160"/>
                    <a:pt x="211" y="164"/>
                    <a:pt x="215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2" y="164"/>
                    <a:pt x="224" y="166"/>
                    <a:pt x="224" y="169"/>
                  </a:cubicBezTo>
                  <a:cubicBezTo>
                    <a:pt x="224" y="173"/>
                    <a:pt x="221" y="175"/>
                    <a:pt x="218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06" y="175"/>
                    <a:pt x="202" y="179"/>
                    <a:pt x="202" y="183"/>
                  </a:cubicBezTo>
                  <a:cubicBezTo>
                    <a:pt x="202" y="188"/>
                    <a:pt x="206" y="191"/>
                    <a:pt x="210" y="191"/>
                  </a:cubicBezTo>
                  <a:cubicBezTo>
                    <a:pt x="213" y="191"/>
                    <a:pt x="216" y="194"/>
                    <a:pt x="216" y="197"/>
                  </a:cubicBezTo>
                  <a:cubicBezTo>
                    <a:pt x="216" y="201"/>
                    <a:pt x="213" y="203"/>
                    <a:pt x="210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>
                <a:solidFill>
                  <a:schemeClr val="tx2"/>
                </a:solidFill>
              </a:endParaRPr>
            </a:p>
          </p:txBody>
        </p:sp>
      </p:grpSp>
      <p:sp>
        <p:nvSpPr>
          <p:cNvPr id="59" name="TextBox 58">
            <a:extLst>
              <a:ext uri="{FF2B5EF4-FFF2-40B4-BE49-F238E27FC236}">
                <a16:creationId xmlns:a16="http://schemas.microsoft.com/office/drawing/2014/main" id="{23CEF879-9214-4BD7-B8A2-1331B670DBE7}"/>
              </a:ext>
            </a:extLst>
          </p:cNvPr>
          <p:cNvSpPr txBox="1"/>
          <p:nvPr/>
        </p:nvSpPr>
        <p:spPr>
          <a:xfrm>
            <a:off x="1718774" y="2352171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0D379620-2147-450C-A7DB-602386803626}"/>
              </a:ext>
            </a:extLst>
          </p:cNvPr>
          <p:cNvSpPr txBox="1"/>
          <p:nvPr/>
        </p:nvSpPr>
        <p:spPr>
          <a:xfrm>
            <a:off x="1718774" y="3588237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F9710CD1-5CDC-4057-A6C6-6D228FB53F24}"/>
              </a:ext>
            </a:extLst>
          </p:cNvPr>
          <p:cNvSpPr txBox="1"/>
          <p:nvPr/>
        </p:nvSpPr>
        <p:spPr>
          <a:xfrm>
            <a:off x="1717267" y="4824302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EC7C0A2E-242B-4E6F-91B1-62FB3AAEDC1F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3D93013D-D3F3-404D-987E-14B5ACA87407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4996932B-8C7D-4ADE-AC16-7175C6D2A1A8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91310367"/>
      </p:ext>
    </p:extLst>
  </p:cSld>
  <p:clrMapOvr>
    <a:masterClrMapping/>
  </p:clrMapOvr>
  <p:transition spd="slow">
    <p:wipe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7224B716-A7C2-40A8-B9B5-DCA2B54AF275}"/>
              </a:ext>
            </a:extLst>
          </p:cNvPr>
          <p:cNvGrpSpPr/>
          <p:nvPr/>
        </p:nvGrpSpPr>
        <p:grpSpPr>
          <a:xfrm>
            <a:off x="1793990" y="1972968"/>
            <a:ext cx="2496656" cy="4056222"/>
            <a:chOff x="4724759" y="1948722"/>
            <a:chExt cx="2742482" cy="4455606"/>
          </a:xfrm>
        </p:grpSpPr>
        <p:grpSp>
          <p:nvGrpSpPr>
            <p:cNvPr id="27" name="Group 26">
              <a:extLst>
                <a:ext uri="{FF2B5EF4-FFF2-40B4-BE49-F238E27FC236}">
                  <a16:creationId xmlns:a16="http://schemas.microsoft.com/office/drawing/2014/main" id="{655EFBD0-C73B-4498-9F5C-2CF2814820EF}"/>
                </a:ext>
              </a:extLst>
            </p:cNvPr>
            <p:cNvGrpSpPr/>
            <p:nvPr/>
          </p:nvGrpSpPr>
          <p:grpSpPr>
            <a:xfrm>
              <a:off x="4724759" y="1948722"/>
              <a:ext cx="2742482" cy="4455606"/>
              <a:chOff x="7657037" y="3047999"/>
              <a:chExt cx="4300182" cy="6986343"/>
            </a:xfrm>
          </p:grpSpPr>
          <p:sp>
            <p:nvSpPr>
              <p:cNvPr id="28" name="Freeform 19">
                <a:extLst>
                  <a:ext uri="{FF2B5EF4-FFF2-40B4-BE49-F238E27FC236}">
                    <a16:creationId xmlns:a16="http://schemas.microsoft.com/office/drawing/2014/main" id="{E3255CC3-9FA9-4975-9948-70990ADE795F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V="1">
                <a:off x="8298924" y="5634156"/>
                <a:ext cx="1721004" cy="1962874"/>
              </a:xfrm>
              <a:custGeom>
                <a:avLst/>
                <a:gdLst>
                  <a:gd name="T0" fmla="*/ 336 w 423"/>
                  <a:gd name="T1" fmla="*/ 0 h 483"/>
                  <a:gd name="T2" fmla="*/ 313 w 423"/>
                  <a:gd name="T3" fmla="*/ 42 h 483"/>
                  <a:gd name="T4" fmla="*/ 262 w 423"/>
                  <a:gd name="T5" fmla="*/ 62 h 483"/>
                  <a:gd name="T6" fmla="*/ 210 w 423"/>
                  <a:gd name="T7" fmla="*/ 42 h 483"/>
                  <a:gd name="T8" fmla="*/ 187 w 423"/>
                  <a:gd name="T9" fmla="*/ 0 h 483"/>
                  <a:gd name="T10" fmla="*/ 63 w 423"/>
                  <a:gd name="T11" fmla="*/ 0 h 483"/>
                  <a:gd name="T12" fmla="*/ 63 w 423"/>
                  <a:gd name="T13" fmla="*/ 190 h 483"/>
                  <a:gd name="T14" fmla="*/ 55 w 423"/>
                  <a:gd name="T15" fmla="*/ 190 h 483"/>
                  <a:gd name="T16" fmla="*/ 0 w 423"/>
                  <a:gd name="T17" fmla="*/ 250 h 483"/>
                  <a:gd name="T18" fmla="*/ 55 w 423"/>
                  <a:gd name="T19" fmla="*/ 309 h 483"/>
                  <a:gd name="T20" fmla="*/ 63 w 423"/>
                  <a:gd name="T21" fmla="*/ 310 h 483"/>
                  <a:gd name="T22" fmla="*/ 63 w 423"/>
                  <a:gd name="T23" fmla="*/ 483 h 483"/>
                  <a:gd name="T24" fmla="*/ 216 w 423"/>
                  <a:gd name="T25" fmla="*/ 483 h 483"/>
                  <a:gd name="T26" fmla="*/ 319 w 423"/>
                  <a:gd name="T27" fmla="*/ 195 h 483"/>
                  <a:gd name="T28" fmla="*/ 356 w 423"/>
                  <a:gd name="T29" fmla="*/ 127 h 483"/>
                  <a:gd name="T30" fmla="*/ 423 w 423"/>
                  <a:gd name="T31" fmla="*/ 0 h 483"/>
                  <a:gd name="T32" fmla="*/ 336 w 423"/>
                  <a:gd name="T33" fmla="*/ 0 h 4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423" h="483">
                    <a:moveTo>
                      <a:pt x="336" y="0"/>
                    </a:moveTo>
                    <a:cubicBezTo>
                      <a:pt x="334" y="16"/>
                      <a:pt x="326" y="31"/>
                      <a:pt x="313" y="42"/>
                    </a:cubicBezTo>
                    <a:cubicBezTo>
                      <a:pt x="299" y="55"/>
                      <a:pt x="281" y="62"/>
                      <a:pt x="262" y="62"/>
                    </a:cubicBezTo>
                    <a:cubicBezTo>
                      <a:pt x="242" y="62"/>
                      <a:pt x="224" y="55"/>
                      <a:pt x="210" y="42"/>
                    </a:cubicBezTo>
                    <a:cubicBezTo>
                      <a:pt x="198" y="31"/>
                      <a:pt x="190" y="16"/>
                      <a:pt x="18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3" y="190"/>
                      <a:pt x="63" y="190"/>
                      <a:pt x="63" y="190"/>
                    </a:cubicBezTo>
                    <a:cubicBezTo>
                      <a:pt x="55" y="190"/>
                      <a:pt x="55" y="190"/>
                      <a:pt x="55" y="190"/>
                    </a:cubicBezTo>
                    <a:cubicBezTo>
                      <a:pt x="24" y="193"/>
                      <a:pt x="0" y="219"/>
                      <a:pt x="0" y="250"/>
                    </a:cubicBezTo>
                    <a:cubicBezTo>
                      <a:pt x="0" y="281"/>
                      <a:pt x="24" y="307"/>
                      <a:pt x="55" y="309"/>
                    </a:cubicBezTo>
                    <a:cubicBezTo>
                      <a:pt x="63" y="310"/>
                      <a:pt x="63" y="310"/>
                      <a:pt x="63" y="310"/>
                    </a:cubicBezTo>
                    <a:cubicBezTo>
                      <a:pt x="63" y="483"/>
                      <a:pt x="63" y="483"/>
                      <a:pt x="63" y="483"/>
                    </a:cubicBezTo>
                    <a:cubicBezTo>
                      <a:pt x="216" y="483"/>
                      <a:pt x="216" y="483"/>
                      <a:pt x="216" y="483"/>
                    </a:cubicBezTo>
                    <a:cubicBezTo>
                      <a:pt x="231" y="419"/>
                      <a:pt x="260" y="321"/>
                      <a:pt x="319" y="195"/>
                    </a:cubicBezTo>
                    <a:cubicBezTo>
                      <a:pt x="328" y="175"/>
                      <a:pt x="341" y="153"/>
                      <a:pt x="356" y="127"/>
                    </a:cubicBezTo>
                    <a:cubicBezTo>
                      <a:pt x="378" y="90"/>
                      <a:pt x="404" y="45"/>
                      <a:pt x="423" y="0"/>
                    </a:cubicBezTo>
                    <a:lnTo>
                      <a:pt x="336" y="0"/>
                    </a:ln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29" name="Freeform 20">
                <a:extLst>
                  <a:ext uri="{FF2B5EF4-FFF2-40B4-BE49-F238E27FC236}">
                    <a16:creationId xmlns:a16="http://schemas.microsoft.com/office/drawing/2014/main" id="{312001B5-57DF-4601-8D7E-3A0480CEF8B6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V="1">
                <a:off x="9831547" y="5382982"/>
                <a:ext cx="1483784" cy="2214047"/>
              </a:xfrm>
              <a:custGeom>
                <a:avLst/>
                <a:gdLst>
                  <a:gd name="T0" fmla="*/ 365 w 365"/>
                  <a:gd name="T1" fmla="*/ 387 h 545"/>
                  <a:gd name="T2" fmla="*/ 323 w 365"/>
                  <a:gd name="T3" fmla="*/ 363 h 545"/>
                  <a:gd name="T4" fmla="*/ 303 w 365"/>
                  <a:gd name="T5" fmla="*/ 312 h 545"/>
                  <a:gd name="T6" fmla="*/ 323 w 365"/>
                  <a:gd name="T7" fmla="*/ 260 h 545"/>
                  <a:gd name="T8" fmla="*/ 365 w 365"/>
                  <a:gd name="T9" fmla="*/ 237 h 545"/>
                  <a:gd name="T10" fmla="*/ 365 w 365"/>
                  <a:gd name="T11" fmla="*/ 62 h 545"/>
                  <a:gd name="T12" fmla="*/ 231 w 365"/>
                  <a:gd name="T13" fmla="*/ 62 h 545"/>
                  <a:gd name="T14" fmla="*/ 230 w 365"/>
                  <a:gd name="T15" fmla="*/ 55 h 545"/>
                  <a:gd name="T16" fmla="*/ 170 w 365"/>
                  <a:gd name="T17" fmla="*/ 0 h 545"/>
                  <a:gd name="T18" fmla="*/ 111 w 365"/>
                  <a:gd name="T19" fmla="*/ 55 h 545"/>
                  <a:gd name="T20" fmla="*/ 110 w 365"/>
                  <a:gd name="T21" fmla="*/ 62 h 545"/>
                  <a:gd name="T22" fmla="*/ 0 w 365"/>
                  <a:gd name="T23" fmla="*/ 62 h 545"/>
                  <a:gd name="T24" fmla="*/ 66 w 365"/>
                  <a:gd name="T25" fmla="*/ 189 h 545"/>
                  <a:gd name="T26" fmla="*/ 103 w 365"/>
                  <a:gd name="T27" fmla="*/ 257 h 545"/>
                  <a:gd name="T28" fmla="*/ 206 w 365"/>
                  <a:gd name="T29" fmla="*/ 545 h 545"/>
                  <a:gd name="T30" fmla="*/ 365 w 365"/>
                  <a:gd name="T31" fmla="*/ 545 h 545"/>
                  <a:gd name="T32" fmla="*/ 365 w 365"/>
                  <a:gd name="T33" fmla="*/ 387 h 5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65" h="545">
                    <a:moveTo>
                      <a:pt x="365" y="387"/>
                    </a:moveTo>
                    <a:cubicBezTo>
                      <a:pt x="349" y="384"/>
                      <a:pt x="335" y="376"/>
                      <a:pt x="323" y="363"/>
                    </a:cubicBezTo>
                    <a:cubicBezTo>
                      <a:pt x="310" y="349"/>
                      <a:pt x="303" y="331"/>
                      <a:pt x="303" y="312"/>
                    </a:cubicBezTo>
                    <a:cubicBezTo>
                      <a:pt x="303" y="293"/>
                      <a:pt x="310" y="274"/>
                      <a:pt x="323" y="260"/>
                    </a:cubicBezTo>
                    <a:cubicBezTo>
                      <a:pt x="335" y="248"/>
                      <a:pt x="349" y="240"/>
                      <a:pt x="365" y="237"/>
                    </a:cubicBezTo>
                    <a:cubicBezTo>
                      <a:pt x="365" y="62"/>
                      <a:pt x="365" y="62"/>
                      <a:pt x="365" y="62"/>
                    </a:cubicBezTo>
                    <a:cubicBezTo>
                      <a:pt x="231" y="62"/>
                      <a:pt x="231" y="62"/>
                      <a:pt x="231" y="62"/>
                    </a:cubicBezTo>
                    <a:cubicBezTo>
                      <a:pt x="230" y="55"/>
                      <a:pt x="230" y="55"/>
                      <a:pt x="230" y="55"/>
                    </a:cubicBezTo>
                    <a:cubicBezTo>
                      <a:pt x="228" y="24"/>
                      <a:pt x="201" y="0"/>
                      <a:pt x="170" y="0"/>
                    </a:cubicBezTo>
                    <a:cubicBezTo>
                      <a:pt x="140" y="0"/>
                      <a:pt x="113" y="24"/>
                      <a:pt x="111" y="55"/>
                    </a:cubicBezTo>
                    <a:cubicBezTo>
                      <a:pt x="110" y="62"/>
                      <a:pt x="110" y="62"/>
                      <a:pt x="110" y="62"/>
                    </a:cubicBezTo>
                    <a:cubicBezTo>
                      <a:pt x="0" y="62"/>
                      <a:pt x="0" y="62"/>
                      <a:pt x="0" y="62"/>
                    </a:cubicBezTo>
                    <a:cubicBezTo>
                      <a:pt x="19" y="107"/>
                      <a:pt x="45" y="152"/>
                      <a:pt x="66" y="189"/>
                    </a:cubicBezTo>
                    <a:cubicBezTo>
                      <a:pt x="81" y="215"/>
                      <a:pt x="94" y="237"/>
                      <a:pt x="103" y="257"/>
                    </a:cubicBezTo>
                    <a:cubicBezTo>
                      <a:pt x="162" y="383"/>
                      <a:pt x="192" y="481"/>
                      <a:pt x="206" y="545"/>
                    </a:cubicBezTo>
                    <a:cubicBezTo>
                      <a:pt x="365" y="545"/>
                      <a:pt x="365" y="545"/>
                      <a:pt x="365" y="545"/>
                    </a:cubicBezTo>
                    <a:lnTo>
                      <a:pt x="365" y="387"/>
                    </a:ln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0" name="Freeform 18">
                <a:extLst>
                  <a:ext uri="{FF2B5EF4-FFF2-40B4-BE49-F238E27FC236}">
                    <a16:creationId xmlns:a16="http://schemas.microsoft.com/office/drawing/2014/main" id="{3D3C1D59-5B82-4ECD-A948-4B59F36DECD2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V="1">
                <a:off x="8194267" y="3585230"/>
                <a:ext cx="1567509" cy="2237304"/>
              </a:xfrm>
              <a:custGeom>
                <a:avLst/>
                <a:gdLst>
                  <a:gd name="T0" fmla="*/ 0 w 386"/>
                  <a:gd name="T1" fmla="*/ 164 h 551"/>
                  <a:gd name="T2" fmla="*/ 42 w 386"/>
                  <a:gd name="T3" fmla="*/ 187 h 551"/>
                  <a:gd name="T4" fmla="*/ 62 w 386"/>
                  <a:gd name="T5" fmla="*/ 239 h 551"/>
                  <a:gd name="T6" fmla="*/ 42 w 386"/>
                  <a:gd name="T7" fmla="*/ 291 h 551"/>
                  <a:gd name="T8" fmla="*/ 0 w 386"/>
                  <a:gd name="T9" fmla="*/ 314 h 551"/>
                  <a:gd name="T10" fmla="*/ 0 w 386"/>
                  <a:gd name="T11" fmla="*/ 488 h 551"/>
                  <a:gd name="T12" fmla="*/ 139 w 386"/>
                  <a:gd name="T13" fmla="*/ 488 h 551"/>
                  <a:gd name="T14" fmla="*/ 139 w 386"/>
                  <a:gd name="T15" fmla="*/ 496 h 551"/>
                  <a:gd name="T16" fmla="*/ 199 w 386"/>
                  <a:gd name="T17" fmla="*/ 551 h 551"/>
                  <a:gd name="T18" fmla="*/ 258 w 386"/>
                  <a:gd name="T19" fmla="*/ 496 h 551"/>
                  <a:gd name="T20" fmla="*/ 259 w 386"/>
                  <a:gd name="T21" fmla="*/ 488 h 551"/>
                  <a:gd name="T22" fmla="*/ 366 w 386"/>
                  <a:gd name="T23" fmla="*/ 488 h 551"/>
                  <a:gd name="T24" fmla="*/ 386 w 386"/>
                  <a:gd name="T25" fmla="*/ 397 h 551"/>
                  <a:gd name="T26" fmla="*/ 0 w 386"/>
                  <a:gd name="T27" fmla="*/ 0 h 551"/>
                  <a:gd name="T28" fmla="*/ 0 w 386"/>
                  <a:gd name="T29" fmla="*/ 164 h 5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6" h="551">
                    <a:moveTo>
                      <a:pt x="0" y="164"/>
                    </a:moveTo>
                    <a:cubicBezTo>
                      <a:pt x="16" y="167"/>
                      <a:pt x="31" y="175"/>
                      <a:pt x="42" y="187"/>
                    </a:cubicBezTo>
                    <a:cubicBezTo>
                      <a:pt x="55" y="201"/>
                      <a:pt x="62" y="220"/>
                      <a:pt x="62" y="239"/>
                    </a:cubicBezTo>
                    <a:cubicBezTo>
                      <a:pt x="62" y="258"/>
                      <a:pt x="55" y="276"/>
                      <a:pt x="42" y="291"/>
                    </a:cubicBezTo>
                    <a:cubicBezTo>
                      <a:pt x="31" y="303"/>
                      <a:pt x="16" y="311"/>
                      <a:pt x="0" y="314"/>
                    </a:cubicBezTo>
                    <a:cubicBezTo>
                      <a:pt x="0" y="488"/>
                      <a:pt x="0" y="488"/>
                      <a:pt x="0" y="488"/>
                    </a:cubicBezTo>
                    <a:cubicBezTo>
                      <a:pt x="139" y="488"/>
                      <a:pt x="139" y="488"/>
                      <a:pt x="139" y="488"/>
                    </a:cubicBezTo>
                    <a:cubicBezTo>
                      <a:pt x="139" y="496"/>
                      <a:pt x="139" y="496"/>
                      <a:pt x="139" y="496"/>
                    </a:cubicBezTo>
                    <a:cubicBezTo>
                      <a:pt x="142" y="527"/>
                      <a:pt x="168" y="551"/>
                      <a:pt x="199" y="551"/>
                    </a:cubicBezTo>
                    <a:cubicBezTo>
                      <a:pt x="230" y="551"/>
                      <a:pt x="256" y="527"/>
                      <a:pt x="258" y="496"/>
                    </a:cubicBezTo>
                    <a:cubicBezTo>
                      <a:pt x="259" y="488"/>
                      <a:pt x="259" y="488"/>
                      <a:pt x="259" y="488"/>
                    </a:cubicBezTo>
                    <a:cubicBezTo>
                      <a:pt x="366" y="488"/>
                      <a:pt x="366" y="488"/>
                      <a:pt x="366" y="488"/>
                    </a:cubicBezTo>
                    <a:cubicBezTo>
                      <a:pt x="378" y="457"/>
                      <a:pt x="386" y="426"/>
                      <a:pt x="386" y="397"/>
                    </a:cubicBezTo>
                    <a:cubicBezTo>
                      <a:pt x="386" y="182"/>
                      <a:pt x="214" y="6"/>
                      <a:pt x="0" y="0"/>
                    </a:cubicBezTo>
                    <a:lnTo>
                      <a:pt x="0" y="164"/>
                    </a:ln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>
                  <a:solidFill>
                    <a:schemeClr val="tx2"/>
                  </a:solidFill>
                </a:endParaRPr>
              </a:p>
            </p:txBody>
          </p:sp>
          <p:sp>
            <p:nvSpPr>
              <p:cNvPr id="31" name="Freeform 17">
                <a:extLst>
                  <a:ext uri="{FF2B5EF4-FFF2-40B4-BE49-F238E27FC236}">
                    <a16:creationId xmlns:a16="http://schemas.microsoft.com/office/drawing/2014/main" id="{4E4E08CA-8AE1-4C12-828A-858AC3A3E888}"/>
                  </a:ext>
                </a:extLst>
              </p:cNvPr>
              <p:cNvSpPr>
                <a:spLocks/>
              </p:cNvSpPr>
              <p:nvPr/>
            </p:nvSpPr>
            <p:spPr bwMode="auto">
              <a:xfrm rot="10800000" flipV="1">
                <a:off x="9575721" y="3585231"/>
                <a:ext cx="1846591" cy="1983806"/>
              </a:xfrm>
              <a:custGeom>
                <a:avLst/>
                <a:gdLst>
                  <a:gd name="T0" fmla="*/ 122 w 454"/>
                  <a:gd name="T1" fmla="*/ 489 h 489"/>
                  <a:gd name="T2" fmla="*/ 145 w 454"/>
                  <a:gd name="T3" fmla="*/ 447 h 489"/>
                  <a:gd name="T4" fmla="*/ 196 w 454"/>
                  <a:gd name="T5" fmla="*/ 426 h 489"/>
                  <a:gd name="T6" fmla="*/ 248 w 454"/>
                  <a:gd name="T7" fmla="*/ 447 h 489"/>
                  <a:gd name="T8" fmla="*/ 271 w 454"/>
                  <a:gd name="T9" fmla="*/ 489 h 489"/>
                  <a:gd name="T10" fmla="*/ 391 w 454"/>
                  <a:gd name="T11" fmla="*/ 489 h 489"/>
                  <a:gd name="T12" fmla="*/ 391 w 454"/>
                  <a:gd name="T13" fmla="*/ 299 h 489"/>
                  <a:gd name="T14" fmla="*/ 399 w 454"/>
                  <a:gd name="T15" fmla="*/ 298 h 489"/>
                  <a:gd name="T16" fmla="*/ 454 w 454"/>
                  <a:gd name="T17" fmla="*/ 239 h 489"/>
                  <a:gd name="T18" fmla="*/ 399 w 454"/>
                  <a:gd name="T19" fmla="*/ 179 h 489"/>
                  <a:gd name="T20" fmla="*/ 391 w 454"/>
                  <a:gd name="T21" fmla="*/ 179 h 489"/>
                  <a:gd name="T22" fmla="*/ 391 w 454"/>
                  <a:gd name="T23" fmla="*/ 0 h 489"/>
                  <a:gd name="T24" fmla="*/ 0 w 454"/>
                  <a:gd name="T25" fmla="*/ 397 h 489"/>
                  <a:gd name="T26" fmla="*/ 19 w 454"/>
                  <a:gd name="T27" fmla="*/ 489 h 489"/>
                  <a:gd name="T28" fmla="*/ 122 w 454"/>
                  <a:gd name="T29" fmla="*/ 48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54" h="489">
                    <a:moveTo>
                      <a:pt x="122" y="489"/>
                    </a:moveTo>
                    <a:cubicBezTo>
                      <a:pt x="125" y="473"/>
                      <a:pt x="133" y="458"/>
                      <a:pt x="145" y="447"/>
                    </a:cubicBezTo>
                    <a:cubicBezTo>
                      <a:pt x="159" y="434"/>
                      <a:pt x="177" y="426"/>
                      <a:pt x="196" y="426"/>
                    </a:cubicBezTo>
                    <a:cubicBezTo>
                      <a:pt x="216" y="426"/>
                      <a:pt x="234" y="434"/>
                      <a:pt x="248" y="447"/>
                    </a:cubicBezTo>
                    <a:cubicBezTo>
                      <a:pt x="260" y="458"/>
                      <a:pt x="268" y="473"/>
                      <a:pt x="271" y="489"/>
                    </a:cubicBezTo>
                    <a:cubicBezTo>
                      <a:pt x="391" y="489"/>
                      <a:pt x="391" y="489"/>
                      <a:pt x="391" y="489"/>
                    </a:cubicBezTo>
                    <a:cubicBezTo>
                      <a:pt x="391" y="299"/>
                      <a:pt x="391" y="299"/>
                      <a:pt x="391" y="299"/>
                    </a:cubicBezTo>
                    <a:cubicBezTo>
                      <a:pt x="399" y="298"/>
                      <a:pt x="399" y="298"/>
                      <a:pt x="399" y="298"/>
                    </a:cubicBezTo>
                    <a:cubicBezTo>
                      <a:pt x="430" y="296"/>
                      <a:pt x="454" y="270"/>
                      <a:pt x="454" y="239"/>
                    </a:cubicBezTo>
                    <a:cubicBezTo>
                      <a:pt x="454" y="208"/>
                      <a:pt x="430" y="182"/>
                      <a:pt x="399" y="179"/>
                    </a:cubicBezTo>
                    <a:cubicBezTo>
                      <a:pt x="391" y="179"/>
                      <a:pt x="391" y="179"/>
                      <a:pt x="391" y="179"/>
                    </a:cubicBezTo>
                    <a:cubicBezTo>
                      <a:pt x="391" y="0"/>
                      <a:pt x="391" y="0"/>
                      <a:pt x="391" y="0"/>
                    </a:cubicBezTo>
                    <a:cubicBezTo>
                      <a:pt x="175" y="3"/>
                      <a:pt x="0" y="180"/>
                      <a:pt x="0" y="397"/>
                    </a:cubicBezTo>
                    <a:cubicBezTo>
                      <a:pt x="0" y="426"/>
                      <a:pt x="7" y="457"/>
                      <a:pt x="19" y="489"/>
                    </a:cubicBezTo>
                    <a:lnTo>
                      <a:pt x="122" y="489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30000"/>
                  </a:prstClr>
                </a:outerShdw>
              </a:effectLst>
            </p:spPr>
            <p:txBody>
              <a:bodyPr vert="horz" wrap="square" lIns="146078" tIns="73039" rIns="146078" bIns="73039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2876" dirty="0">
                  <a:solidFill>
                    <a:schemeClr val="tx2"/>
                  </a:solidFill>
                </a:endParaRPr>
              </a:p>
            </p:txBody>
          </p:sp>
          <p:grpSp>
            <p:nvGrpSpPr>
              <p:cNvPr id="32" name="Group 31">
                <a:extLst>
                  <a:ext uri="{FF2B5EF4-FFF2-40B4-BE49-F238E27FC236}">
                    <a16:creationId xmlns:a16="http://schemas.microsoft.com/office/drawing/2014/main" id="{388A24AD-73B3-4F9A-87F8-46585D38E60C}"/>
                  </a:ext>
                </a:extLst>
              </p:cNvPr>
              <p:cNvGrpSpPr/>
              <p:nvPr/>
            </p:nvGrpSpPr>
            <p:grpSpPr>
              <a:xfrm flipV="1">
                <a:off x="7657037" y="3047999"/>
                <a:ext cx="4300182" cy="6986343"/>
                <a:chOff x="4649788" y="967712"/>
                <a:chExt cx="2935287" cy="4768850"/>
              </a:xfrm>
              <a:solidFill>
                <a:schemeClr val="bg1">
                  <a:lumMod val="85000"/>
                </a:schemeClr>
              </a:solidFill>
            </p:grpSpPr>
            <p:sp>
              <p:nvSpPr>
                <p:cNvPr id="33" name="Freeform 13">
                  <a:extLst>
                    <a:ext uri="{FF2B5EF4-FFF2-40B4-BE49-F238E27FC236}">
                      <a16:creationId xmlns:a16="http://schemas.microsoft.com/office/drawing/2014/main" id="{284DB0ED-1FFC-42C4-87A0-9E947641E69B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0800000">
                  <a:off x="4649788" y="2266287"/>
                  <a:ext cx="2935287" cy="3470275"/>
                </a:xfrm>
                <a:custGeom>
                  <a:avLst/>
                  <a:gdLst>
                    <a:gd name="T0" fmla="*/ 774 w 1058"/>
                    <a:gd name="T1" fmla="*/ 1252 h 1252"/>
                    <a:gd name="T2" fmla="*/ 283 w 1058"/>
                    <a:gd name="T3" fmla="*/ 1252 h 1252"/>
                    <a:gd name="T4" fmla="*/ 248 w 1058"/>
                    <a:gd name="T5" fmla="*/ 1218 h 1252"/>
                    <a:gd name="T6" fmla="*/ 142 w 1058"/>
                    <a:gd name="T7" fmla="*/ 887 h 1252"/>
                    <a:gd name="T8" fmla="*/ 110 w 1058"/>
                    <a:gd name="T9" fmla="*/ 831 h 1252"/>
                    <a:gd name="T10" fmla="*/ 0 w 1058"/>
                    <a:gd name="T11" fmla="*/ 529 h 1252"/>
                    <a:gd name="T12" fmla="*/ 529 w 1058"/>
                    <a:gd name="T13" fmla="*/ 0 h 1252"/>
                    <a:gd name="T14" fmla="*/ 1058 w 1058"/>
                    <a:gd name="T15" fmla="*/ 529 h 1252"/>
                    <a:gd name="T16" fmla="*/ 947 w 1058"/>
                    <a:gd name="T17" fmla="*/ 831 h 1252"/>
                    <a:gd name="T18" fmla="*/ 916 w 1058"/>
                    <a:gd name="T19" fmla="*/ 887 h 1252"/>
                    <a:gd name="T20" fmla="*/ 810 w 1058"/>
                    <a:gd name="T21" fmla="*/ 1218 h 1252"/>
                    <a:gd name="T22" fmla="*/ 774 w 1058"/>
                    <a:gd name="T23" fmla="*/ 1252 h 1252"/>
                    <a:gd name="T24" fmla="*/ 315 w 1058"/>
                    <a:gd name="T25" fmla="*/ 1180 h 1252"/>
                    <a:gd name="T26" fmla="*/ 742 w 1058"/>
                    <a:gd name="T27" fmla="*/ 1180 h 1252"/>
                    <a:gd name="T28" fmla="*/ 851 w 1058"/>
                    <a:gd name="T29" fmla="*/ 857 h 1252"/>
                    <a:gd name="T30" fmla="*/ 885 w 1058"/>
                    <a:gd name="T31" fmla="*/ 794 h 1252"/>
                    <a:gd name="T32" fmla="*/ 986 w 1058"/>
                    <a:gd name="T33" fmla="*/ 529 h 1252"/>
                    <a:gd name="T34" fmla="*/ 529 w 1058"/>
                    <a:gd name="T35" fmla="*/ 72 h 1252"/>
                    <a:gd name="T36" fmla="*/ 72 w 1058"/>
                    <a:gd name="T37" fmla="*/ 529 h 1252"/>
                    <a:gd name="T38" fmla="*/ 172 w 1058"/>
                    <a:gd name="T39" fmla="*/ 794 h 1252"/>
                    <a:gd name="T40" fmla="*/ 207 w 1058"/>
                    <a:gd name="T41" fmla="*/ 857 h 1252"/>
                    <a:gd name="T42" fmla="*/ 315 w 1058"/>
                    <a:gd name="T43" fmla="*/ 1180 h 12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</a:cxnLst>
                  <a:rect l="0" t="0" r="r" b="b"/>
                  <a:pathLst>
                    <a:path w="1058" h="1252">
                      <a:moveTo>
                        <a:pt x="774" y="1252"/>
                      </a:moveTo>
                      <a:cubicBezTo>
                        <a:pt x="283" y="1252"/>
                        <a:pt x="283" y="1252"/>
                        <a:pt x="283" y="1252"/>
                      </a:cubicBezTo>
                      <a:cubicBezTo>
                        <a:pt x="264" y="1252"/>
                        <a:pt x="249" y="1237"/>
                        <a:pt x="248" y="1218"/>
                      </a:cubicBezTo>
                      <a:cubicBezTo>
                        <a:pt x="247" y="1217"/>
                        <a:pt x="239" y="1097"/>
                        <a:pt x="142" y="887"/>
                      </a:cubicBezTo>
                      <a:cubicBezTo>
                        <a:pt x="135" y="873"/>
                        <a:pt x="123" y="853"/>
                        <a:pt x="110" y="831"/>
                      </a:cubicBezTo>
                      <a:cubicBezTo>
                        <a:pt x="66" y="755"/>
                        <a:pt x="0" y="640"/>
                        <a:pt x="0" y="529"/>
                      </a:cubicBezTo>
                      <a:cubicBezTo>
                        <a:pt x="0" y="238"/>
                        <a:pt x="237" y="0"/>
                        <a:pt x="529" y="0"/>
                      </a:cubicBezTo>
                      <a:cubicBezTo>
                        <a:pt x="820" y="0"/>
                        <a:pt x="1058" y="238"/>
                        <a:pt x="1058" y="529"/>
                      </a:cubicBezTo>
                      <a:cubicBezTo>
                        <a:pt x="1058" y="640"/>
                        <a:pt x="991" y="755"/>
                        <a:pt x="947" y="831"/>
                      </a:cubicBezTo>
                      <a:cubicBezTo>
                        <a:pt x="934" y="853"/>
                        <a:pt x="923" y="873"/>
                        <a:pt x="916" y="887"/>
                      </a:cubicBezTo>
                      <a:cubicBezTo>
                        <a:pt x="818" y="1097"/>
                        <a:pt x="810" y="1217"/>
                        <a:pt x="810" y="1218"/>
                      </a:cubicBezTo>
                      <a:cubicBezTo>
                        <a:pt x="809" y="1237"/>
                        <a:pt x="793" y="1252"/>
                        <a:pt x="774" y="1252"/>
                      </a:cubicBezTo>
                      <a:close/>
                      <a:moveTo>
                        <a:pt x="315" y="1180"/>
                      </a:moveTo>
                      <a:cubicBezTo>
                        <a:pt x="742" y="1180"/>
                        <a:pt x="742" y="1180"/>
                        <a:pt x="742" y="1180"/>
                      </a:cubicBezTo>
                      <a:cubicBezTo>
                        <a:pt x="751" y="1127"/>
                        <a:pt x="776" y="1017"/>
                        <a:pt x="851" y="857"/>
                      </a:cubicBezTo>
                      <a:cubicBezTo>
                        <a:pt x="859" y="840"/>
                        <a:pt x="871" y="819"/>
                        <a:pt x="885" y="794"/>
                      </a:cubicBezTo>
                      <a:cubicBezTo>
                        <a:pt x="928" y="721"/>
                        <a:pt x="986" y="621"/>
                        <a:pt x="986" y="529"/>
                      </a:cubicBezTo>
                      <a:cubicBezTo>
                        <a:pt x="986" y="277"/>
                        <a:pt x="781" y="72"/>
                        <a:pt x="529" y="72"/>
                      </a:cubicBezTo>
                      <a:cubicBezTo>
                        <a:pt x="277" y="72"/>
                        <a:pt x="72" y="277"/>
                        <a:pt x="72" y="529"/>
                      </a:cubicBezTo>
                      <a:cubicBezTo>
                        <a:pt x="72" y="621"/>
                        <a:pt x="130" y="721"/>
                        <a:pt x="172" y="794"/>
                      </a:cubicBezTo>
                      <a:cubicBezTo>
                        <a:pt x="187" y="819"/>
                        <a:pt x="199" y="840"/>
                        <a:pt x="207" y="857"/>
                      </a:cubicBezTo>
                      <a:cubicBezTo>
                        <a:pt x="281" y="1017"/>
                        <a:pt x="307" y="1127"/>
                        <a:pt x="315" y="1180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146078" tIns="73039" rIns="146078" bIns="7303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2876" dirty="0"/>
                </a:p>
              </p:txBody>
            </p:sp>
            <p:sp>
              <p:nvSpPr>
                <p:cNvPr id="34" name="Freeform 16">
                  <a:extLst>
                    <a:ext uri="{FF2B5EF4-FFF2-40B4-BE49-F238E27FC236}">
                      <a16:creationId xmlns:a16="http://schemas.microsoft.com/office/drawing/2014/main" id="{8FDC7706-5B47-47E5-8270-4EA641836A12}"/>
                    </a:ext>
                  </a:extLst>
                </p:cNvPr>
                <p:cNvSpPr>
                  <a:spLocks noEditPoints="1"/>
                </p:cNvSpPr>
                <p:nvPr/>
              </p:nvSpPr>
              <p:spPr bwMode="auto">
                <a:xfrm rot="10800000">
                  <a:off x="5346701" y="967712"/>
                  <a:ext cx="1500187" cy="1203325"/>
                </a:xfrm>
                <a:custGeom>
                  <a:avLst/>
                  <a:gdLst>
                    <a:gd name="T0" fmla="*/ 495 w 541"/>
                    <a:gd name="T1" fmla="*/ 223 h 434"/>
                    <a:gd name="T2" fmla="*/ 540 w 541"/>
                    <a:gd name="T3" fmla="*/ 168 h 434"/>
                    <a:gd name="T4" fmla="*/ 494 w 541"/>
                    <a:gd name="T5" fmla="*/ 112 h 434"/>
                    <a:gd name="T6" fmla="*/ 540 w 541"/>
                    <a:gd name="T7" fmla="*/ 57 h 434"/>
                    <a:gd name="T8" fmla="*/ 483 w 541"/>
                    <a:gd name="T9" fmla="*/ 0 h 434"/>
                    <a:gd name="T10" fmla="*/ 56 w 541"/>
                    <a:gd name="T11" fmla="*/ 0 h 434"/>
                    <a:gd name="T12" fmla="*/ 0 w 541"/>
                    <a:gd name="T13" fmla="*/ 56 h 434"/>
                    <a:gd name="T14" fmla="*/ 46 w 541"/>
                    <a:gd name="T15" fmla="*/ 112 h 434"/>
                    <a:gd name="T16" fmla="*/ 0 w 541"/>
                    <a:gd name="T17" fmla="*/ 167 h 434"/>
                    <a:gd name="T18" fmla="*/ 46 w 541"/>
                    <a:gd name="T19" fmla="*/ 223 h 434"/>
                    <a:gd name="T20" fmla="*/ 1 w 541"/>
                    <a:gd name="T21" fmla="*/ 278 h 434"/>
                    <a:gd name="T22" fmla="*/ 57 w 541"/>
                    <a:gd name="T23" fmla="*/ 334 h 434"/>
                    <a:gd name="T24" fmla="*/ 157 w 541"/>
                    <a:gd name="T25" fmla="*/ 334 h 434"/>
                    <a:gd name="T26" fmla="*/ 161 w 541"/>
                    <a:gd name="T27" fmla="*/ 351 h 434"/>
                    <a:gd name="T28" fmla="*/ 272 w 541"/>
                    <a:gd name="T29" fmla="*/ 433 h 434"/>
                    <a:gd name="T30" fmla="*/ 383 w 541"/>
                    <a:gd name="T31" fmla="*/ 335 h 434"/>
                    <a:gd name="T32" fmla="*/ 484 w 541"/>
                    <a:gd name="T33" fmla="*/ 335 h 434"/>
                    <a:gd name="T34" fmla="*/ 541 w 541"/>
                    <a:gd name="T35" fmla="*/ 278 h 434"/>
                    <a:gd name="T36" fmla="*/ 495 w 541"/>
                    <a:gd name="T37" fmla="*/ 223 h 434"/>
                    <a:gd name="T38" fmla="*/ 423 w 541"/>
                    <a:gd name="T39" fmla="*/ 241 h 434"/>
                    <a:gd name="T40" fmla="*/ 118 w 541"/>
                    <a:gd name="T41" fmla="*/ 241 h 434"/>
                    <a:gd name="T42" fmla="*/ 104 w 541"/>
                    <a:gd name="T43" fmla="*/ 227 h 434"/>
                    <a:gd name="T44" fmla="*/ 118 w 541"/>
                    <a:gd name="T45" fmla="*/ 213 h 434"/>
                    <a:gd name="T46" fmla="*/ 423 w 541"/>
                    <a:gd name="T47" fmla="*/ 213 h 434"/>
                    <a:gd name="T48" fmla="*/ 437 w 541"/>
                    <a:gd name="T49" fmla="*/ 227 h 434"/>
                    <a:gd name="T50" fmla="*/ 423 w 541"/>
                    <a:gd name="T51" fmla="*/ 241 h 434"/>
                    <a:gd name="T52" fmla="*/ 423 w 541"/>
                    <a:gd name="T53" fmla="*/ 116 h 434"/>
                    <a:gd name="T54" fmla="*/ 118 w 541"/>
                    <a:gd name="T55" fmla="*/ 116 h 434"/>
                    <a:gd name="T56" fmla="*/ 104 w 541"/>
                    <a:gd name="T57" fmla="*/ 102 h 434"/>
                    <a:gd name="T58" fmla="*/ 118 w 541"/>
                    <a:gd name="T59" fmla="*/ 88 h 434"/>
                    <a:gd name="T60" fmla="*/ 423 w 541"/>
                    <a:gd name="T61" fmla="*/ 88 h 434"/>
                    <a:gd name="T62" fmla="*/ 437 w 541"/>
                    <a:gd name="T63" fmla="*/ 102 h 434"/>
                    <a:gd name="T64" fmla="*/ 423 w 541"/>
                    <a:gd name="T65" fmla="*/ 116 h 4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</a:cxnLst>
                  <a:rect l="0" t="0" r="r" b="b"/>
                  <a:pathLst>
                    <a:path w="541" h="434">
                      <a:moveTo>
                        <a:pt x="495" y="223"/>
                      </a:moveTo>
                      <a:cubicBezTo>
                        <a:pt x="521" y="218"/>
                        <a:pt x="540" y="195"/>
                        <a:pt x="540" y="168"/>
                      </a:cubicBezTo>
                      <a:cubicBezTo>
                        <a:pt x="540" y="140"/>
                        <a:pt x="520" y="117"/>
                        <a:pt x="494" y="112"/>
                      </a:cubicBezTo>
                      <a:cubicBezTo>
                        <a:pt x="520" y="107"/>
                        <a:pt x="540" y="84"/>
                        <a:pt x="540" y="57"/>
                      </a:cubicBezTo>
                      <a:cubicBezTo>
                        <a:pt x="540" y="26"/>
                        <a:pt x="514" y="0"/>
                        <a:pt x="483" y="0"/>
                      </a:cubicBezTo>
                      <a:cubicBezTo>
                        <a:pt x="56" y="0"/>
                        <a:pt x="56" y="0"/>
                        <a:pt x="56" y="0"/>
                      </a:cubicBezTo>
                      <a:cubicBezTo>
                        <a:pt x="25" y="0"/>
                        <a:pt x="0" y="25"/>
                        <a:pt x="0" y="56"/>
                      </a:cubicBezTo>
                      <a:cubicBezTo>
                        <a:pt x="0" y="84"/>
                        <a:pt x="20" y="107"/>
                        <a:pt x="46" y="112"/>
                      </a:cubicBezTo>
                      <a:cubicBezTo>
                        <a:pt x="20" y="117"/>
                        <a:pt x="0" y="140"/>
                        <a:pt x="0" y="167"/>
                      </a:cubicBezTo>
                      <a:cubicBezTo>
                        <a:pt x="0" y="195"/>
                        <a:pt x="20" y="218"/>
                        <a:pt x="46" y="223"/>
                      </a:cubicBezTo>
                      <a:cubicBezTo>
                        <a:pt x="20" y="228"/>
                        <a:pt x="1" y="250"/>
                        <a:pt x="1" y="278"/>
                      </a:cubicBezTo>
                      <a:cubicBezTo>
                        <a:pt x="1" y="309"/>
                        <a:pt x="26" y="334"/>
                        <a:pt x="57" y="334"/>
                      </a:cubicBezTo>
                      <a:cubicBezTo>
                        <a:pt x="157" y="334"/>
                        <a:pt x="157" y="334"/>
                        <a:pt x="157" y="334"/>
                      </a:cubicBezTo>
                      <a:cubicBezTo>
                        <a:pt x="158" y="340"/>
                        <a:pt x="159" y="345"/>
                        <a:pt x="161" y="351"/>
                      </a:cubicBezTo>
                      <a:cubicBezTo>
                        <a:pt x="175" y="399"/>
                        <a:pt x="219" y="434"/>
                        <a:pt x="272" y="433"/>
                      </a:cubicBezTo>
                      <a:cubicBezTo>
                        <a:pt x="331" y="433"/>
                        <a:pt x="380" y="392"/>
                        <a:pt x="383" y="335"/>
                      </a:cubicBezTo>
                      <a:cubicBezTo>
                        <a:pt x="484" y="335"/>
                        <a:pt x="484" y="335"/>
                        <a:pt x="484" y="335"/>
                      </a:cubicBezTo>
                      <a:cubicBezTo>
                        <a:pt x="515" y="335"/>
                        <a:pt x="541" y="309"/>
                        <a:pt x="541" y="278"/>
                      </a:cubicBezTo>
                      <a:cubicBezTo>
                        <a:pt x="541" y="251"/>
                        <a:pt x="521" y="228"/>
                        <a:pt x="495" y="223"/>
                      </a:cubicBezTo>
                      <a:close/>
                      <a:moveTo>
                        <a:pt x="423" y="241"/>
                      </a:moveTo>
                      <a:cubicBezTo>
                        <a:pt x="118" y="241"/>
                        <a:pt x="118" y="241"/>
                        <a:pt x="118" y="241"/>
                      </a:cubicBezTo>
                      <a:cubicBezTo>
                        <a:pt x="110" y="241"/>
                        <a:pt x="104" y="234"/>
                        <a:pt x="104" y="227"/>
                      </a:cubicBezTo>
                      <a:cubicBezTo>
                        <a:pt x="104" y="219"/>
                        <a:pt x="110" y="213"/>
                        <a:pt x="118" y="213"/>
                      </a:cubicBezTo>
                      <a:cubicBezTo>
                        <a:pt x="423" y="213"/>
                        <a:pt x="423" y="213"/>
                        <a:pt x="423" y="213"/>
                      </a:cubicBezTo>
                      <a:cubicBezTo>
                        <a:pt x="431" y="213"/>
                        <a:pt x="437" y="219"/>
                        <a:pt x="437" y="227"/>
                      </a:cubicBezTo>
                      <a:cubicBezTo>
                        <a:pt x="437" y="234"/>
                        <a:pt x="431" y="241"/>
                        <a:pt x="423" y="241"/>
                      </a:cubicBezTo>
                      <a:close/>
                      <a:moveTo>
                        <a:pt x="423" y="116"/>
                      </a:moveTo>
                      <a:cubicBezTo>
                        <a:pt x="118" y="116"/>
                        <a:pt x="118" y="116"/>
                        <a:pt x="118" y="116"/>
                      </a:cubicBezTo>
                      <a:cubicBezTo>
                        <a:pt x="110" y="116"/>
                        <a:pt x="104" y="110"/>
                        <a:pt x="104" y="102"/>
                      </a:cubicBezTo>
                      <a:cubicBezTo>
                        <a:pt x="104" y="95"/>
                        <a:pt x="110" y="88"/>
                        <a:pt x="118" y="88"/>
                      </a:cubicBezTo>
                      <a:cubicBezTo>
                        <a:pt x="423" y="88"/>
                        <a:pt x="423" y="88"/>
                        <a:pt x="423" y="88"/>
                      </a:cubicBezTo>
                      <a:cubicBezTo>
                        <a:pt x="431" y="88"/>
                        <a:pt x="437" y="95"/>
                        <a:pt x="437" y="102"/>
                      </a:cubicBezTo>
                      <a:cubicBezTo>
                        <a:pt x="437" y="110"/>
                        <a:pt x="431" y="116"/>
                        <a:pt x="423" y="116"/>
                      </a:cubicBezTo>
                      <a:close/>
                    </a:path>
                  </a:pathLst>
                </a:custGeom>
                <a:solidFill>
                  <a:schemeClr val="bg1">
                    <a:lumMod val="75000"/>
                  </a:schemeClr>
                </a:solidFill>
                <a:ln>
                  <a:noFill/>
                </a:ln>
              </p:spPr>
              <p:txBody>
                <a:bodyPr vert="horz" wrap="square" lIns="146078" tIns="73039" rIns="146078" bIns="73039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id-ID" sz="2876" dirty="0"/>
                </a:p>
              </p:txBody>
            </p:sp>
          </p:grpSp>
        </p:grpSp>
        <p:grpSp>
          <p:nvGrpSpPr>
            <p:cNvPr id="46" name="Group 45">
              <a:extLst>
                <a:ext uri="{FF2B5EF4-FFF2-40B4-BE49-F238E27FC236}">
                  <a16:creationId xmlns:a16="http://schemas.microsoft.com/office/drawing/2014/main" id="{7404BD33-F578-4A4D-993A-DF7BA4B266A6}"/>
                </a:ext>
              </a:extLst>
            </p:cNvPr>
            <p:cNvGrpSpPr>
              <a:grpSpLocks noChangeAspect="1"/>
            </p:cNvGrpSpPr>
            <p:nvPr/>
          </p:nvGrpSpPr>
          <p:grpSpPr>
            <a:xfrm rot="2700000">
              <a:off x="5418352" y="2742449"/>
              <a:ext cx="308926" cy="538210"/>
              <a:chOff x="4732338" y="4783138"/>
              <a:chExt cx="703263" cy="1225550"/>
            </a:xfrm>
            <a:solidFill>
              <a:schemeClr val="bg1"/>
            </a:solidFill>
          </p:grpSpPr>
          <p:sp>
            <p:nvSpPr>
              <p:cNvPr id="47" name="Freeform 11">
                <a:extLst>
                  <a:ext uri="{FF2B5EF4-FFF2-40B4-BE49-F238E27FC236}">
                    <a16:creationId xmlns:a16="http://schemas.microsoft.com/office/drawing/2014/main" id="{F116A40E-2F22-4EBF-BDC5-8D3BAC18F1F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732338" y="4783138"/>
                <a:ext cx="703263" cy="1173163"/>
              </a:xfrm>
              <a:custGeom>
                <a:avLst/>
                <a:gdLst>
                  <a:gd name="T0" fmla="*/ 50 w 184"/>
                  <a:gd name="T1" fmla="*/ 310 h 310"/>
                  <a:gd name="T2" fmla="*/ 32 w 184"/>
                  <a:gd name="T3" fmla="*/ 282 h 310"/>
                  <a:gd name="T4" fmla="*/ 10 w 184"/>
                  <a:gd name="T5" fmla="*/ 199 h 310"/>
                  <a:gd name="T6" fmla="*/ 39 w 184"/>
                  <a:gd name="T7" fmla="*/ 171 h 310"/>
                  <a:gd name="T8" fmla="*/ 30 w 184"/>
                  <a:gd name="T9" fmla="*/ 116 h 310"/>
                  <a:gd name="T10" fmla="*/ 36 w 184"/>
                  <a:gd name="T11" fmla="*/ 73 h 310"/>
                  <a:gd name="T12" fmla="*/ 36 w 184"/>
                  <a:gd name="T13" fmla="*/ 72 h 310"/>
                  <a:gd name="T14" fmla="*/ 92 w 184"/>
                  <a:gd name="T15" fmla="*/ 0 h 310"/>
                  <a:gd name="T16" fmla="*/ 148 w 184"/>
                  <a:gd name="T17" fmla="*/ 72 h 310"/>
                  <a:gd name="T18" fmla="*/ 148 w 184"/>
                  <a:gd name="T19" fmla="*/ 73 h 310"/>
                  <a:gd name="T20" fmla="*/ 155 w 184"/>
                  <a:gd name="T21" fmla="*/ 116 h 310"/>
                  <a:gd name="T22" fmla="*/ 145 w 184"/>
                  <a:gd name="T23" fmla="*/ 171 h 310"/>
                  <a:gd name="T24" fmla="*/ 174 w 184"/>
                  <a:gd name="T25" fmla="*/ 199 h 310"/>
                  <a:gd name="T26" fmla="*/ 153 w 184"/>
                  <a:gd name="T27" fmla="*/ 282 h 310"/>
                  <a:gd name="T28" fmla="*/ 134 w 184"/>
                  <a:gd name="T29" fmla="*/ 310 h 310"/>
                  <a:gd name="T30" fmla="*/ 134 w 184"/>
                  <a:gd name="T31" fmla="*/ 276 h 310"/>
                  <a:gd name="T32" fmla="*/ 118 w 184"/>
                  <a:gd name="T33" fmla="*/ 239 h 310"/>
                  <a:gd name="T34" fmla="*/ 118 w 184"/>
                  <a:gd name="T35" fmla="*/ 240 h 310"/>
                  <a:gd name="T36" fmla="*/ 115 w 184"/>
                  <a:gd name="T37" fmla="*/ 246 h 310"/>
                  <a:gd name="T38" fmla="*/ 108 w 184"/>
                  <a:gd name="T39" fmla="*/ 245 h 310"/>
                  <a:gd name="T40" fmla="*/ 76 w 184"/>
                  <a:gd name="T41" fmla="*/ 245 h 310"/>
                  <a:gd name="T42" fmla="*/ 69 w 184"/>
                  <a:gd name="T43" fmla="*/ 246 h 310"/>
                  <a:gd name="T44" fmla="*/ 66 w 184"/>
                  <a:gd name="T45" fmla="*/ 240 h 310"/>
                  <a:gd name="T46" fmla="*/ 66 w 184"/>
                  <a:gd name="T47" fmla="*/ 239 h 310"/>
                  <a:gd name="T48" fmla="*/ 50 w 184"/>
                  <a:gd name="T49" fmla="*/ 276 h 310"/>
                  <a:gd name="T50" fmla="*/ 50 w 184"/>
                  <a:gd name="T51" fmla="*/ 310 h 310"/>
                  <a:gd name="T52" fmla="*/ 55 w 184"/>
                  <a:gd name="T53" fmla="*/ 79 h 310"/>
                  <a:gd name="T54" fmla="*/ 50 w 184"/>
                  <a:gd name="T55" fmla="*/ 116 h 310"/>
                  <a:gd name="T56" fmla="*/ 61 w 184"/>
                  <a:gd name="T57" fmla="*/ 174 h 310"/>
                  <a:gd name="T58" fmla="*/ 64 w 184"/>
                  <a:gd name="T59" fmla="*/ 184 h 310"/>
                  <a:gd name="T60" fmla="*/ 54 w 184"/>
                  <a:gd name="T61" fmla="*/ 187 h 310"/>
                  <a:gd name="T62" fmla="*/ 29 w 184"/>
                  <a:gd name="T63" fmla="*/ 205 h 310"/>
                  <a:gd name="T64" fmla="*/ 36 w 184"/>
                  <a:gd name="T65" fmla="*/ 247 h 310"/>
                  <a:gd name="T66" fmla="*/ 65 w 184"/>
                  <a:gd name="T67" fmla="*/ 215 h 310"/>
                  <a:gd name="T68" fmla="*/ 74 w 184"/>
                  <a:gd name="T69" fmla="*/ 209 h 310"/>
                  <a:gd name="T70" fmla="*/ 79 w 184"/>
                  <a:gd name="T71" fmla="*/ 219 h 310"/>
                  <a:gd name="T72" fmla="*/ 82 w 184"/>
                  <a:gd name="T73" fmla="*/ 225 h 310"/>
                  <a:gd name="T74" fmla="*/ 103 w 184"/>
                  <a:gd name="T75" fmla="*/ 225 h 310"/>
                  <a:gd name="T76" fmla="*/ 105 w 184"/>
                  <a:gd name="T77" fmla="*/ 219 h 310"/>
                  <a:gd name="T78" fmla="*/ 110 w 184"/>
                  <a:gd name="T79" fmla="*/ 209 h 310"/>
                  <a:gd name="T80" fmla="*/ 120 w 184"/>
                  <a:gd name="T81" fmla="*/ 215 h 310"/>
                  <a:gd name="T82" fmla="*/ 148 w 184"/>
                  <a:gd name="T83" fmla="*/ 247 h 310"/>
                  <a:gd name="T84" fmla="*/ 155 w 184"/>
                  <a:gd name="T85" fmla="*/ 205 h 310"/>
                  <a:gd name="T86" fmla="*/ 130 w 184"/>
                  <a:gd name="T87" fmla="*/ 187 h 310"/>
                  <a:gd name="T88" fmla="*/ 120 w 184"/>
                  <a:gd name="T89" fmla="*/ 184 h 310"/>
                  <a:gd name="T90" fmla="*/ 123 w 184"/>
                  <a:gd name="T91" fmla="*/ 174 h 310"/>
                  <a:gd name="T92" fmla="*/ 135 w 184"/>
                  <a:gd name="T93" fmla="*/ 116 h 310"/>
                  <a:gd name="T94" fmla="*/ 129 w 184"/>
                  <a:gd name="T95" fmla="*/ 79 h 310"/>
                  <a:gd name="T96" fmla="*/ 92 w 184"/>
                  <a:gd name="T97" fmla="*/ 21 h 310"/>
                  <a:gd name="T98" fmla="*/ 55 w 184"/>
                  <a:gd name="T99" fmla="*/ 79 h 3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4" h="310">
                    <a:moveTo>
                      <a:pt x="50" y="310"/>
                    </a:moveTo>
                    <a:cubicBezTo>
                      <a:pt x="32" y="282"/>
                      <a:pt x="32" y="282"/>
                      <a:pt x="32" y="282"/>
                    </a:cubicBezTo>
                    <a:cubicBezTo>
                      <a:pt x="28" y="276"/>
                      <a:pt x="0" y="230"/>
                      <a:pt x="10" y="199"/>
                    </a:cubicBezTo>
                    <a:cubicBezTo>
                      <a:pt x="14" y="187"/>
                      <a:pt x="24" y="178"/>
                      <a:pt x="39" y="171"/>
                    </a:cubicBezTo>
                    <a:cubicBezTo>
                      <a:pt x="33" y="151"/>
                      <a:pt x="30" y="132"/>
                      <a:pt x="30" y="116"/>
                    </a:cubicBezTo>
                    <a:cubicBezTo>
                      <a:pt x="30" y="102"/>
                      <a:pt x="32" y="87"/>
                      <a:pt x="36" y="73"/>
                    </a:cubicBezTo>
                    <a:cubicBezTo>
                      <a:pt x="36" y="72"/>
                      <a:pt x="36" y="72"/>
                      <a:pt x="36" y="72"/>
                    </a:cubicBezTo>
                    <a:cubicBezTo>
                      <a:pt x="50" y="35"/>
                      <a:pt x="77" y="0"/>
                      <a:pt x="92" y="0"/>
                    </a:cubicBezTo>
                    <a:cubicBezTo>
                      <a:pt x="107" y="0"/>
                      <a:pt x="134" y="35"/>
                      <a:pt x="148" y="72"/>
                    </a:cubicBezTo>
                    <a:cubicBezTo>
                      <a:pt x="148" y="73"/>
                      <a:pt x="148" y="73"/>
                      <a:pt x="148" y="73"/>
                    </a:cubicBezTo>
                    <a:cubicBezTo>
                      <a:pt x="152" y="87"/>
                      <a:pt x="155" y="102"/>
                      <a:pt x="155" y="116"/>
                    </a:cubicBezTo>
                    <a:cubicBezTo>
                      <a:pt x="155" y="132"/>
                      <a:pt x="152" y="151"/>
                      <a:pt x="145" y="171"/>
                    </a:cubicBezTo>
                    <a:cubicBezTo>
                      <a:pt x="160" y="178"/>
                      <a:pt x="170" y="187"/>
                      <a:pt x="174" y="199"/>
                    </a:cubicBezTo>
                    <a:cubicBezTo>
                      <a:pt x="184" y="230"/>
                      <a:pt x="156" y="276"/>
                      <a:pt x="153" y="282"/>
                    </a:cubicBezTo>
                    <a:cubicBezTo>
                      <a:pt x="134" y="310"/>
                      <a:pt x="134" y="310"/>
                      <a:pt x="134" y="310"/>
                    </a:cubicBezTo>
                    <a:cubicBezTo>
                      <a:pt x="134" y="276"/>
                      <a:pt x="134" y="276"/>
                      <a:pt x="134" y="276"/>
                    </a:cubicBezTo>
                    <a:cubicBezTo>
                      <a:pt x="134" y="262"/>
                      <a:pt x="128" y="248"/>
                      <a:pt x="118" y="239"/>
                    </a:cubicBezTo>
                    <a:cubicBezTo>
                      <a:pt x="118" y="239"/>
                      <a:pt x="118" y="239"/>
                      <a:pt x="118" y="240"/>
                    </a:cubicBezTo>
                    <a:cubicBezTo>
                      <a:pt x="115" y="246"/>
                      <a:pt x="115" y="246"/>
                      <a:pt x="115" y="246"/>
                    </a:cubicBezTo>
                    <a:cubicBezTo>
                      <a:pt x="108" y="245"/>
                      <a:pt x="108" y="245"/>
                      <a:pt x="108" y="245"/>
                    </a:cubicBezTo>
                    <a:cubicBezTo>
                      <a:pt x="98" y="245"/>
                      <a:pt x="87" y="245"/>
                      <a:pt x="76" y="245"/>
                    </a:cubicBezTo>
                    <a:cubicBezTo>
                      <a:pt x="69" y="246"/>
                      <a:pt x="69" y="246"/>
                      <a:pt x="69" y="246"/>
                    </a:cubicBezTo>
                    <a:cubicBezTo>
                      <a:pt x="66" y="240"/>
                      <a:pt x="66" y="240"/>
                      <a:pt x="66" y="240"/>
                    </a:cubicBezTo>
                    <a:cubicBezTo>
                      <a:pt x="66" y="239"/>
                      <a:pt x="66" y="239"/>
                      <a:pt x="66" y="239"/>
                    </a:cubicBezTo>
                    <a:cubicBezTo>
                      <a:pt x="56" y="249"/>
                      <a:pt x="50" y="262"/>
                      <a:pt x="50" y="276"/>
                    </a:cubicBezTo>
                    <a:lnTo>
                      <a:pt x="50" y="310"/>
                    </a:lnTo>
                    <a:close/>
                    <a:moveTo>
                      <a:pt x="55" y="79"/>
                    </a:moveTo>
                    <a:cubicBezTo>
                      <a:pt x="52" y="91"/>
                      <a:pt x="50" y="104"/>
                      <a:pt x="50" y="116"/>
                    </a:cubicBezTo>
                    <a:cubicBezTo>
                      <a:pt x="50" y="132"/>
                      <a:pt x="53" y="152"/>
                      <a:pt x="61" y="174"/>
                    </a:cubicBezTo>
                    <a:cubicBezTo>
                      <a:pt x="64" y="184"/>
                      <a:pt x="64" y="184"/>
                      <a:pt x="64" y="184"/>
                    </a:cubicBezTo>
                    <a:cubicBezTo>
                      <a:pt x="54" y="187"/>
                      <a:pt x="54" y="187"/>
                      <a:pt x="54" y="187"/>
                    </a:cubicBezTo>
                    <a:cubicBezTo>
                      <a:pt x="45" y="190"/>
                      <a:pt x="33" y="196"/>
                      <a:pt x="29" y="205"/>
                    </a:cubicBezTo>
                    <a:cubicBezTo>
                      <a:pt x="26" y="216"/>
                      <a:pt x="30" y="233"/>
                      <a:pt x="36" y="247"/>
                    </a:cubicBezTo>
                    <a:cubicBezTo>
                      <a:pt x="42" y="234"/>
                      <a:pt x="52" y="223"/>
                      <a:pt x="65" y="215"/>
                    </a:cubicBezTo>
                    <a:cubicBezTo>
                      <a:pt x="74" y="209"/>
                      <a:pt x="74" y="209"/>
                      <a:pt x="74" y="209"/>
                    </a:cubicBezTo>
                    <a:cubicBezTo>
                      <a:pt x="79" y="219"/>
                      <a:pt x="79" y="219"/>
                      <a:pt x="79" y="219"/>
                    </a:cubicBezTo>
                    <a:cubicBezTo>
                      <a:pt x="80" y="221"/>
                      <a:pt x="81" y="223"/>
                      <a:pt x="82" y="225"/>
                    </a:cubicBezTo>
                    <a:cubicBezTo>
                      <a:pt x="89" y="225"/>
                      <a:pt x="96" y="225"/>
                      <a:pt x="103" y="225"/>
                    </a:cubicBezTo>
                    <a:cubicBezTo>
                      <a:pt x="104" y="223"/>
                      <a:pt x="105" y="221"/>
                      <a:pt x="105" y="219"/>
                    </a:cubicBezTo>
                    <a:cubicBezTo>
                      <a:pt x="110" y="209"/>
                      <a:pt x="110" y="209"/>
                      <a:pt x="110" y="209"/>
                    </a:cubicBezTo>
                    <a:cubicBezTo>
                      <a:pt x="120" y="215"/>
                      <a:pt x="120" y="215"/>
                      <a:pt x="120" y="215"/>
                    </a:cubicBezTo>
                    <a:cubicBezTo>
                      <a:pt x="133" y="223"/>
                      <a:pt x="142" y="234"/>
                      <a:pt x="148" y="247"/>
                    </a:cubicBezTo>
                    <a:cubicBezTo>
                      <a:pt x="154" y="233"/>
                      <a:pt x="159" y="216"/>
                      <a:pt x="155" y="205"/>
                    </a:cubicBezTo>
                    <a:cubicBezTo>
                      <a:pt x="152" y="196"/>
                      <a:pt x="140" y="190"/>
                      <a:pt x="130" y="187"/>
                    </a:cubicBezTo>
                    <a:cubicBezTo>
                      <a:pt x="120" y="184"/>
                      <a:pt x="120" y="184"/>
                      <a:pt x="120" y="184"/>
                    </a:cubicBezTo>
                    <a:cubicBezTo>
                      <a:pt x="123" y="174"/>
                      <a:pt x="123" y="174"/>
                      <a:pt x="123" y="174"/>
                    </a:cubicBezTo>
                    <a:cubicBezTo>
                      <a:pt x="131" y="152"/>
                      <a:pt x="135" y="132"/>
                      <a:pt x="135" y="116"/>
                    </a:cubicBezTo>
                    <a:cubicBezTo>
                      <a:pt x="135" y="104"/>
                      <a:pt x="133" y="91"/>
                      <a:pt x="129" y="79"/>
                    </a:cubicBezTo>
                    <a:cubicBezTo>
                      <a:pt x="117" y="47"/>
                      <a:pt x="99" y="26"/>
                      <a:pt x="92" y="21"/>
                    </a:cubicBezTo>
                    <a:cubicBezTo>
                      <a:pt x="85" y="26"/>
                      <a:pt x="67" y="47"/>
                      <a:pt x="55" y="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48" name="Freeform 12">
                <a:extLst>
                  <a:ext uri="{FF2B5EF4-FFF2-40B4-BE49-F238E27FC236}">
                    <a16:creationId xmlns:a16="http://schemas.microsoft.com/office/drawing/2014/main" id="{96445241-1C86-4CF9-AFFE-9E9176083C53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60938" y="5127626"/>
                <a:ext cx="244475" cy="241300"/>
              </a:xfrm>
              <a:custGeom>
                <a:avLst/>
                <a:gdLst>
                  <a:gd name="T0" fmla="*/ 32 w 64"/>
                  <a:gd name="T1" fmla="*/ 64 h 64"/>
                  <a:gd name="T2" fmla="*/ 0 w 64"/>
                  <a:gd name="T3" fmla="*/ 32 h 64"/>
                  <a:gd name="T4" fmla="*/ 32 w 64"/>
                  <a:gd name="T5" fmla="*/ 0 h 64"/>
                  <a:gd name="T6" fmla="*/ 64 w 64"/>
                  <a:gd name="T7" fmla="*/ 32 h 64"/>
                  <a:gd name="T8" fmla="*/ 32 w 64"/>
                  <a:gd name="T9" fmla="*/ 64 h 64"/>
                  <a:gd name="T10" fmla="*/ 32 w 64"/>
                  <a:gd name="T11" fmla="*/ 12 h 64"/>
                  <a:gd name="T12" fmla="*/ 12 w 64"/>
                  <a:gd name="T13" fmla="*/ 32 h 64"/>
                  <a:gd name="T14" fmla="*/ 32 w 64"/>
                  <a:gd name="T15" fmla="*/ 52 h 64"/>
                  <a:gd name="T16" fmla="*/ 52 w 64"/>
                  <a:gd name="T17" fmla="*/ 32 h 64"/>
                  <a:gd name="T18" fmla="*/ 32 w 64"/>
                  <a:gd name="T19" fmla="*/ 1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4" h="64">
                    <a:moveTo>
                      <a:pt x="32" y="64"/>
                    </a:moveTo>
                    <a:cubicBezTo>
                      <a:pt x="14" y="64"/>
                      <a:pt x="0" y="50"/>
                      <a:pt x="0" y="32"/>
                    </a:cubicBezTo>
                    <a:cubicBezTo>
                      <a:pt x="0" y="14"/>
                      <a:pt x="14" y="0"/>
                      <a:pt x="32" y="0"/>
                    </a:cubicBezTo>
                    <a:cubicBezTo>
                      <a:pt x="50" y="0"/>
                      <a:pt x="64" y="14"/>
                      <a:pt x="64" y="32"/>
                    </a:cubicBezTo>
                    <a:cubicBezTo>
                      <a:pt x="64" y="50"/>
                      <a:pt x="50" y="64"/>
                      <a:pt x="32" y="64"/>
                    </a:cubicBezTo>
                    <a:close/>
                    <a:moveTo>
                      <a:pt x="32" y="12"/>
                    </a:moveTo>
                    <a:cubicBezTo>
                      <a:pt x="21" y="12"/>
                      <a:pt x="12" y="21"/>
                      <a:pt x="12" y="32"/>
                    </a:cubicBezTo>
                    <a:cubicBezTo>
                      <a:pt x="12" y="43"/>
                      <a:pt x="21" y="52"/>
                      <a:pt x="32" y="52"/>
                    </a:cubicBezTo>
                    <a:cubicBezTo>
                      <a:pt x="43" y="52"/>
                      <a:pt x="52" y="43"/>
                      <a:pt x="52" y="32"/>
                    </a:cubicBezTo>
                    <a:cubicBezTo>
                      <a:pt x="52" y="21"/>
                      <a:pt x="43" y="12"/>
                      <a:pt x="3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49" name="Freeform 13">
                <a:extLst>
                  <a:ext uri="{FF2B5EF4-FFF2-40B4-BE49-F238E27FC236}">
                    <a16:creationId xmlns:a16="http://schemas.microsoft.com/office/drawing/2014/main" id="{87FF5C5D-6487-41EA-8D36-91F4F0A24D9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4973638" y="5649913"/>
                <a:ext cx="225425" cy="358775"/>
              </a:xfrm>
              <a:custGeom>
                <a:avLst/>
                <a:gdLst>
                  <a:gd name="T0" fmla="*/ 29 w 59"/>
                  <a:gd name="T1" fmla="*/ 95 h 95"/>
                  <a:gd name="T2" fmla="*/ 24 w 59"/>
                  <a:gd name="T3" fmla="*/ 85 h 95"/>
                  <a:gd name="T4" fmla="*/ 0 w 59"/>
                  <a:gd name="T5" fmla="*/ 26 h 95"/>
                  <a:gd name="T6" fmla="*/ 29 w 59"/>
                  <a:gd name="T7" fmla="*/ 0 h 95"/>
                  <a:gd name="T8" fmla="*/ 59 w 59"/>
                  <a:gd name="T9" fmla="*/ 26 h 95"/>
                  <a:gd name="T10" fmla="*/ 34 w 59"/>
                  <a:gd name="T11" fmla="*/ 85 h 95"/>
                  <a:gd name="T12" fmla="*/ 29 w 59"/>
                  <a:gd name="T13" fmla="*/ 95 h 95"/>
                  <a:gd name="T14" fmla="*/ 29 w 59"/>
                  <a:gd name="T15" fmla="*/ 12 h 95"/>
                  <a:gd name="T16" fmla="*/ 12 w 59"/>
                  <a:gd name="T17" fmla="*/ 26 h 95"/>
                  <a:gd name="T18" fmla="*/ 29 w 59"/>
                  <a:gd name="T19" fmla="*/ 69 h 95"/>
                  <a:gd name="T20" fmla="*/ 47 w 59"/>
                  <a:gd name="T21" fmla="*/ 26 h 95"/>
                  <a:gd name="T22" fmla="*/ 29 w 59"/>
                  <a:gd name="T23" fmla="*/ 12 h 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9" h="95">
                    <a:moveTo>
                      <a:pt x="29" y="95"/>
                    </a:moveTo>
                    <a:cubicBezTo>
                      <a:pt x="24" y="85"/>
                      <a:pt x="24" y="85"/>
                      <a:pt x="24" y="85"/>
                    </a:cubicBezTo>
                    <a:cubicBezTo>
                      <a:pt x="20" y="77"/>
                      <a:pt x="0" y="38"/>
                      <a:pt x="0" y="26"/>
                    </a:cubicBezTo>
                    <a:cubicBezTo>
                      <a:pt x="0" y="12"/>
                      <a:pt x="13" y="0"/>
                      <a:pt x="29" y="0"/>
                    </a:cubicBezTo>
                    <a:cubicBezTo>
                      <a:pt x="45" y="0"/>
                      <a:pt x="59" y="12"/>
                      <a:pt x="59" y="26"/>
                    </a:cubicBezTo>
                    <a:cubicBezTo>
                      <a:pt x="59" y="38"/>
                      <a:pt x="39" y="77"/>
                      <a:pt x="34" y="85"/>
                    </a:cubicBezTo>
                    <a:lnTo>
                      <a:pt x="29" y="95"/>
                    </a:lnTo>
                    <a:close/>
                    <a:moveTo>
                      <a:pt x="29" y="12"/>
                    </a:moveTo>
                    <a:cubicBezTo>
                      <a:pt x="19" y="12"/>
                      <a:pt x="12" y="18"/>
                      <a:pt x="12" y="26"/>
                    </a:cubicBezTo>
                    <a:cubicBezTo>
                      <a:pt x="12" y="31"/>
                      <a:pt x="20" y="50"/>
                      <a:pt x="29" y="69"/>
                    </a:cubicBezTo>
                    <a:cubicBezTo>
                      <a:pt x="38" y="50"/>
                      <a:pt x="47" y="31"/>
                      <a:pt x="47" y="26"/>
                    </a:cubicBezTo>
                    <a:cubicBezTo>
                      <a:pt x="47" y="18"/>
                      <a:pt x="39" y="12"/>
                      <a:pt x="29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grpSp>
          <p:nvGrpSpPr>
            <p:cNvPr id="50" name="Group 49">
              <a:extLst>
                <a:ext uri="{FF2B5EF4-FFF2-40B4-BE49-F238E27FC236}">
                  <a16:creationId xmlns:a16="http://schemas.microsoft.com/office/drawing/2014/main" id="{DE7B1E86-C457-4DFE-ADDB-49792C50FED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6408681" y="2783991"/>
              <a:ext cx="463908" cy="441572"/>
              <a:chOff x="6719888" y="887413"/>
              <a:chExt cx="492125" cy="468312"/>
            </a:xfrm>
            <a:solidFill>
              <a:schemeClr val="bg1"/>
            </a:solidFill>
          </p:grpSpPr>
          <p:sp>
            <p:nvSpPr>
              <p:cNvPr id="51" name="Freeform 15">
                <a:extLst>
                  <a:ext uri="{FF2B5EF4-FFF2-40B4-BE49-F238E27FC236}">
                    <a16:creationId xmlns:a16="http://schemas.microsoft.com/office/drawing/2014/main" id="{9F55E5C0-3941-496E-AEB4-BB116171E4A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2" name="Freeform 16">
                <a:extLst>
                  <a:ext uri="{FF2B5EF4-FFF2-40B4-BE49-F238E27FC236}">
                    <a16:creationId xmlns:a16="http://schemas.microsoft.com/office/drawing/2014/main" id="{40A085FB-78B2-486C-A848-58CE82739FA4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3" name="Freeform 17">
                <a:extLst>
                  <a:ext uri="{FF2B5EF4-FFF2-40B4-BE49-F238E27FC236}">
                    <a16:creationId xmlns:a16="http://schemas.microsoft.com/office/drawing/2014/main" id="{61510DC8-42B9-435F-8238-08F323381A8C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4" name="Freeform 18">
                <a:extLst>
                  <a:ext uri="{FF2B5EF4-FFF2-40B4-BE49-F238E27FC236}">
                    <a16:creationId xmlns:a16="http://schemas.microsoft.com/office/drawing/2014/main" id="{C4BDFE24-F355-464F-BF24-3460D4077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5" name="Freeform 19">
                <a:extLst>
                  <a:ext uri="{FF2B5EF4-FFF2-40B4-BE49-F238E27FC236}">
                    <a16:creationId xmlns:a16="http://schemas.microsoft.com/office/drawing/2014/main" id="{7FE24071-B306-498B-8CA1-B68B7FFCBE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6" name="Freeform 20">
                <a:extLst>
                  <a:ext uri="{FF2B5EF4-FFF2-40B4-BE49-F238E27FC236}">
                    <a16:creationId xmlns:a16="http://schemas.microsoft.com/office/drawing/2014/main" id="{8A17496C-EE07-4DBE-BF98-2FD802499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=""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  <p:sp>
          <p:nvSpPr>
            <p:cNvPr id="67" name="Freeform 21">
              <a:extLst>
                <a:ext uri="{FF2B5EF4-FFF2-40B4-BE49-F238E27FC236}">
                  <a16:creationId xmlns:a16="http://schemas.microsoft.com/office/drawing/2014/main" id="{C27DDC91-35CE-48E5-8AD0-822BE69DF41F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 rot="2700000">
              <a:off x="6422738" y="3686158"/>
              <a:ext cx="277782" cy="511444"/>
            </a:xfrm>
            <a:custGeom>
              <a:avLst/>
              <a:gdLst>
                <a:gd name="T0" fmla="*/ 482 w 579"/>
                <a:gd name="T1" fmla="*/ 367 h 1073"/>
                <a:gd name="T2" fmla="*/ 482 w 579"/>
                <a:gd name="T3" fmla="*/ 148 h 1073"/>
                <a:gd name="T4" fmla="*/ 525 w 579"/>
                <a:gd name="T5" fmla="*/ 79 h 1073"/>
                <a:gd name="T6" fmla="*/ 447 w 579"/>
                <a:gd name="T7" fmla="*/ 0 h 1073"/>
                <a:gd name="T8" fmla="*/ 132 w 579"/>
                <a:gd name="T9" fmla="*/ 0 h 1073"/>
                <a:gd name="T10" fmla="*/ 54 w 579"/>
                <a:gd name="T11" fmla="*/ 79 h 1073"/>
                <a:gd name="T12" fmla="*/ 96 w 579"/>
                <a:gd name="T13" fmla="*/ 148 h 1073"/>
                <a:gd name="T14" fmla="*/ 96 w 579"/>
                <a:gd name="T15" fmla="*/ 367 h 1073"/>
                <a:gd name="T16" fmla="*/ 0 w 579"/>
                <a:gd name="T17" fmla="*/ 583 h 1073"/>
                <a:gd name="T18" fmla="*/ 0 w 579"/>
                <a:gd name="T19" fmla="*/ 612 h 1073"/>
                <a:gd name="T20" fmla="*/ 224 w 579"/>
                <a:gd name="T21" fmla="*/ 612 h 1073"/>
                <a:gd name="T22" fmla="*/ 224 w 579"/>
                <a:gd name="T23" fmla="*/ 923 h 1073"/>
                <a:gd name="T24" fmla="*/ 289 w 579"/>
                <a:gd name="T25" fmla="*/ 1073 h 1073"/>
                <a:gd name="T26" fmla="*/ 355 w 579"/>
                <a:gd name="T27" fmla="*/ 923 h 1073"/>
                <a:gd name="T28" fmla="*/ 355 w 579"/>
                <a:gd name="T29" fmla="*/ 612 h 1073"/>
                <a:gd name="T30" fmla="*/ 579 w 579"/>
                <a:gd name="T31" fmla="*/ 612 h 1073"/>
                <a:gd name="T32" fmla="*/ 579 w 579"/>
                <a:gd name="T33" fmla="*/ 583 h 1073"/>
                <a:gd name="T34" fmla="*/ 482 w 579"/>
                <a:gd name="T35" fmla="*/ 367 h 1073"/>
                <a:gd name="T36" fmla="*/ 132 w 579"/>
                <a:gd name="T37" fmla="*/ 58 h 1073"/>
                <a:gd name="T38" fmla="*/ 447 w 579"/>
                <a:gd name="T39" fmla="*/ 58 h 1073"/>
                <a:gd name="T40" fmla="*/ 467 w 579"/>
                <a:gd name="T41" fmla="*/ 79 h 1073"/>
                <a:gd name="T42" fmla="*/ 449 w 579"/>
                <a:gd name="T43" fmla="*/ 99 h 1073"/>
                <a:gd name="T44" fmla="*/ 436 w 579"/>
                <a:gd name="T45" fmla="*/ 101 h 1073"/>
                <a:gd name="T46" fmla="*/ 143 w 579"/>
                <a:gd name="T47" fmla="*/ 101 h 1073"/>
                <a:gd name="T48" fmla="*/ 129 w 579"/>
                <a:gd name="T49" fmla="*/ 99 h 1073"/>
                <a:gd name="T50" fmla="*/ 111 w 579"/>
                <a:gd name="T51" fmla="*/ 79 h 1073"/>
                <a:gd name="T52" fmla="*/ 132 w 579"/>
                <a:gd name="T53" fmla="*/ 58 h 1073"/>
                <a:gd name="T54" fmla="*/ 424 w 579"/>
                <a:gd name="T55" fmla="*/ 370 h 1073"/>
                <a:gd name="T56" fmla="*/ 154 w 579"/>
                <a:gd name="T57" fmla="*/ 370 h 1073"/>
                <a:gd name="T58" fmla="*/ 154 w 579"/>
                <a:gd name="T59" fmla="*/ 130 h 1073"/>
                <a:gd name="T60" fmla="*/ 424 w 579"/>
                <a:gd name="T61" fmla="*/ 130 h 1073"/>
                <a:gd name="T62" fmla="*/ 424 w 579"/>
                <a:gd name="T63" fmla="*/ 370 h 1073"/>
                <a:gd name="T64" fmla="*/ 297 w 579"/>
                <a:gd name="T65" fmla="*/ 911 h 1073"/>
                <a:gd name="T66" fmla="*/ 289 w 579"/>
                <a:gd name="T67" fmla="*/ 928 h 1073"/>
                <a:gd name="T68" fmla="*/ 282 w 579"/>
                <a:gd name="T69" fmla="*/ 911 h 1073"/>
                <a:gd name="T70" fmla="*/ 282 w 579"/>
                <a:gd name="T71" fmla="*/ 612 h 1073"/>
                <a:gd name="T72" fmla="*/ 297 w 579"/>
                <a:gd name="T73" fmla="*/ 612 h 1073"/>
                <a:gd name="T74" fmla="*/ 297 w 579"/>
                <a:gd name="T75" fmla="*/ 911 h 1073"/>
                <a:gd name="T76" fmla="*/ 355 w 579"/>
                <a:gd name="T77" fmla="*/ 554 h 1073"/>
                <a:gd name="T78" fmla="*/ 224 w 579"/>
                <a:gd name="T79" fmla="*/ 554 h 1073"/>
                <a:gd name="T80" fmla="*/ 59 w 579"/>
                <a:gd name="T81" fmla="*/ 554 h 1073"/>
                <a:gd name="T82" fmla="*/ 144 w 579"/>
                <a:gd name="T83" fmla="*/ 403 h 1073"/>
                <a:gd name="T84" fmla="*/ 149 w 579"/>
                <a:gd name="T85" fmla="*/ 399 h 1073"/>
                <a:gd name="T86" fmla="*/ 430 w 579"/>
                <a:gd name="T87" fmla="*/ 399 h 1073"/>
                <a:gd name="T88" fmla="*/ 435 w 579"/>
                <a:gd name="T89" fmla="*/ 403 h 1073"/>
                <a:gd name="T90" fmla="*/ 519 w 579"/>
                <a:gd name="T91" fmla="*/ 554 h 1073"/>
                <a:gd name="T92" fmla="*/ 355 w 579"/>
                <a:gd name="T93" fmla="*/ 554 h 10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579" h="1073">
                  <a:moveTo>
                    <a:pt x="482" y="367"/>
                  </a:moveTo>
                  <a:cubicBezTo>
                    <a:pt x="482" y="148"/>
                    <a:pt x="482" y="148"/>
                    <a:pt x="482" y="148"/>
                  </a:cubicBezTo>
                  <a:cubicBezTo>
                    <a:pt x="508" y="135"/>
                    <a:pt x="525" y="109"/>
                    <a:pt x="525" y="79"/>
                  </a:cubicBezTo>
                  <a:cubicBezTo>
                    <a:pt x="525" y="35"/>
                    <a:pt x="490" y="0"/>
                    <a:pt x="447" y="0"/>
                  </a:cubicBezTo>
                  <a:cubicBezTo>
                    <a:pt x="132" y="0"/>
                    <a:pt x="132" y="0"/>
                    <a:pt x="132" y="0"/>
                  </a:cubicBezTo>
                  <a:cubicBezTo>
                    <a:pt x="89" y="0"/>
                    <a:pt x="54" y="35"/>
                    <a:pt x="54" y="79"/>
                  </a:cubicBezTo>
                  <a:cubicBezTo>
                    <a:pt x="54" y="109"/>
                    <a:pt x="71" y="135"/>
                    <a:pt x="96" y="148"/>
                  </a:cubicBezTo>
                  <a:cubicBezTo>
                    <a:pt x="96" y="367"/>
                    <a:pt x="96" y="367"/>
                    <a:pt x="96" y="367"/>
                  </a:cubicBezTo>
                  <a:cubicBezTo>
                    <a:pt x="35" y="422"/>
                    <a:pt x="0" y="500"/>
                    <a:pt x="0" y="583"/>
                  </a:cubicBezTo>
                  <a:cubicBezTo>
                    <a:pt x="0" y="612"/>
                    <a:pt x="0" y="612"/>
                    <a:pt x="0" y="612"/>
                  </a:cubicBezTo>
                  <a:cubicBezTo>
                    <a:pt x="224" y="612"/>
                    <a:pt x="224" y="612"/>
                    <a:pt x="224" y="612"/>
                  </a:cubicBezTo>
                  <a:cubicBezTo>
                    <a:pt x="224" y="923"/>
                    <a:pt x="224" y="923"/>
                    <a:pt x="224" y="923"/>
                  </a:cubicBezTo>
                  <a:cubicBezTo>
                    <a:pt x="289" y="1073"/>
                    <a:pt x="289" y="1073"/>
                    <a:pt x="289" y="1073"/>
                  </a:cubicBezTo>
                  <a:cubicBezTo>
                    <a:pt x="355" y="923"/>
                    <a:pt x="355" y="923"/>
                    <a:pt x="355" y="923"/>
                  </a:cubicBezTo>
                  <a:cubicBezTo>
                    <a:pt x="355" y="612"/>
                    <a:pt x="355" y="612"/>
                    <a:pt x="355" y="612"/>
                  </a:cubicBezTo>
                  <a:cubicBezTo>
                    <a:pt x="579" y="612"/>
                    <a:pt x="579" y="612"/>
                    <a:pt x="579" y="612"/>
                  </a:cubicBezTo>
                  <a:cubicBezTo>
                    <a:pt x="579" y="583"/>
                    <a:pt x="579" y="583"/>
                    <a:pt x="579" y="583"/>
                  </a:cubicBezTo>
                  <a:cubicBezTo>
                    <a:pt x="579" y="500"/>
                    <a:pt x="544" y="422"/>
                    <a:pt x="482" y="367"/>
                  </a:cubicBezTo>
                  <a:close/>
                  <a:moveTo>
                    <a:pt x="132" y="58"/>
                  </a:moveTo>
                  <a:cubicBezTo>
                    <a:pt x="447" y="58"/>
                    <a:pt x="447" y="58"/>
                    <a:pt x="447" y="58"/>
                  </a:cubicBezTo>
                  <a:cubicBezTo>
                    <a:pt x="458" y="58"/>
                    <a:pt x="467" y="67"/>
                    <a:pt x="467" y="79"/>
                  </a:cubicBezTo>
                  <a:cubicBezTo>
                    <a:pt x="467" y="89"/>
                    <a:pt x="459" y="97"/>
                    <a:pt x="449" y="99"/>
                  </a:cubicBezTo>
                  <a:cubicBezTo>
                    <a:pt x="436" y="101"/>
                    <a:pt x="436" y="101"/>
                    <a:pt x="436" y="101"/>
                  </a:cubicBezTo>
                  <a:cubicBezTo>
                    <a:pt x="143" y="101"/>
                    <a:pt x="143" y="101"/>
                    <a:pt x="143" y="101"/>
                  </a:cubicBezTo>
                  <a:cubicBezTo>
                    <a:pt x="129" y="99"/>
                    <a:pt x="129" y="99"/>
                    <a:pt x="129" y="99"/>
                  </a:cubicBezTo>
                  <a:cubicBezTo>
                    <a:pt x="119" y="97"/>
                    <a:pt x="111" y="89"/>
                    <a:pt x="111" y="79"/>
                  </a:cubicBezTo>
                  <a:cubicBezTo>
                    <a:pt x="111" y="67"/>
                    <a:pt x="121" y="58"/>
                    <a:pt x="132" y="58"/>
                  </a:cubicBezTo>
                  <a:close/>
                  <a:moveTo>
                    <a:pt x="424" y="370"/>
                  </a:moveTo>
                  <a:cubicBezTo>
                    <a:pt x="154" y="370"/>
                    <a:pt x="154" y="370"/>
                    <a:pt x="154" y="370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424" y="130"/>
                    <a:pt x="424" y="130"/>
                    <a:pt x="424" y="130"/>
                  </a:cubicBezTo>
                  <a:lnTo>
                    <a:pt x="424" y="370"/>
                  </a:lnTo>
                  <a:close/>
                  <a:moveTo>
                    <a:pt x="297" y="911"/>
                  </a:moveTo>
                  <a:cubicBezTo>
                    <a:pt x="289" y="928"/>
                    <a:pt x="289" y="928"/>
                    <a:pt x="289" y="928"/>
                  </a:cubicBezTo>
                  <a:cubicBezTo>
                    <a:pt x="282" y="911"/>
                    <a:pt x="282" y="911"/>
                    <a:pt x="282" y="911"/>
                  </a:cubicBezTo>
                  <a:cubicBezTo>
                    <a:pt x="282" y="612"/>
                    <a:pt x="282" y="612"/>
                    <a:pt x="282" y="612"/>
                  </a:cubicBezTo>
                  <a:cubicBezTo>
                    <a:pt x="297" y="612"/>
                    <a:pt x="297" y="612"/>
                    <a:pt x="297" y="612"/>
                  </a:cubicBezTo>
                  <a:lnTo>
                    <a:pt x="297" y="911"/>
                  </a:lnTo>
                  <a:close/>
                  <a:moveTo>
                    <a:pt x="355" y="554"/>
                  </a:moveTo>
                  <a:cubicBezTo>
                    <a:pt x="224" y="554"/>
                    <a:pt x="224" y="554"/>
                    <a:pt x="224" y="554"/>
                  </a:cubicBezTo>
                  <a:cubicBezTo>
                    <a:pt x="59" y="554"/>
                    <a:pt x="59" y="554"/>
                    <a:pt x="59" y="554"/>
                  </a:cubicBezTo>
                  <a:cubicBezTo>
                    <a:pt x="67" y="495"/>
                    <a:pt x="97" y="441"/>
                    <a:pt x="144" y="403"/>
                  </a:cubicBezTo>
                  <a:cubicBezTo>
                    <a:pt x="149" y="399"/>
                    <a:pt x="149" y="399"/>
                    <a:pt x="149" y="399"/>
                  </a:cubicBezTo>
                  <a:cubicBezTo>
                    <a:pt x="430" y="399"/>
                    <a:pt x="430" y="399"/>
                    <a:pt x="430" y="399"/>
                  </a:cubicBezTo>
                  <a:cubicBezTo>
                    <a:pt x="435" y="403"/>
                    <a:pt x="435" y="403"/>
                    <a:pt x="435" y="403"/>
                  </a:cubicBezTo>
                  <a:cubicBezTo>
                    <a:pt x="482" y="441"/>
                    <a:pt x="512" y="495"/>
                    <a:pt x="519" y="554"/>
                  </a:cubicBezTo>
                  <a:lnTo>
                    <a:pt x="355" y="5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22" tIns="45711" rIns="91422" bIns="45711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tx2"/>
                </a:solidFill>
                <a:latin typeface="Lato Light"/>
              </a:endParaRPr>
            </a:p>
          </p:txBody>
        </p:sp>
        <p:sp>
          <p:nvSpPr>
            <p:cNvPr id="68" name="Freeform 22">
              <a:extLst>
                <a:ext uri="{FF2B5EF4-FFF2-40B4-BE49-F238E27FC236}">
                  <a16:creationId xmlns:a16="http://schemas.microsoft.com/office/drawing/2014/main" id="{2D2E4241-847C-4356-A5CC-BDC1576DD3C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553843" y="3859812"/>
              <a:ext cx="457418" cy="405086"/>
            </a:xfrm>
            <a:custGeom>
              <a:avLst/>
              <a:gdLst>
                <a:gd name="T0" fmla="*/ 232 w 256"/>
                <a:gd name="T1" fmla="*/ 84 h 227"/>
                <a:gd name="T2" fmla="*/ 172 w 256"/>
                <a:gd name="T3" fmla="*/ 44 h 227"/>
                <a:gd name="T4" fmla="*/ 120 w 256"/>
                <a:gd name="T5" fmla="*/ 48 h 227"/>
                <a:gd name="T6" fmla="*/ 64 w 256"/>
                <a:gd name="T7" fmla="*/ 107 h 227"/>
                <a:gd name="T8" fmla="*/ 0 w 256"/>
                <a:gd name="T9" fmla="*/ 131 h 227"/>
                <a:gd name="T10" fmla="*/ 32 w 256"/>
                <a:gd name="T11" fmla="*/ 227 h 227"/>
                <a:gd name="T12" fmla="*/ 87 w 256"/>
                <a:gd name="T13" fmla="*/ 212 h 227"/>
                <a:gd name="T14" fmla="*/ 103 w 256"/>
                <a:gd name="T15" fmla="*/ 219 h 227"/>
                <a:gd name="T16" fmla="*/ 232 w 256"/>
                <a:gd name="T17" fmla="*/ 197 h 227"/>
                <a:gd name="T18" fmla="*/ 240 w 256"/>
                <a:gd name="T19" fmla="*/ 169 h 227"/>
                <a:gd name="T20" fmla="*/ 248 w 256"/>
                <a:gd name="T21" fmla="*/ 140 h 227"/>
                <a:gd name="T22" fmla="*/ 256 w 256"/>
                <a:gd name="T23" fmla="*/ 108 h 227"/>
                <a:gd name="T24" fmla="*/ 32 w 256"/>
                <a:gd name="T25" fmla="*/ 211 h 227"/>
                <a:gd name="T26" fmla="*/ 16 w 256"/>
                <a:gd name="T27" fmla="*/ 131 h 227"/>
                <a:gd name="T28" fmla="*/ 64 w 256"/>
                <a:gd name="T29" fmla="*/ 123 h 227"/>
                <a:gd name="T30" fmla="*/ 72 w 256"/>
                <a:gd name="T31" fmla="*/ 198 h 227"/>
                <a:gd name="T32" fmla="*/ 72 w 256"/>
                <a:gd name="T33" fmla="*/ 203 h 227"/>
                <a:gd name="T34" fmla="*/ 210 w 256"/>
                <a:gd name="T35" fmla="*/ 203 h 227"/>
                <a:gd name="T36" fmla="*/ 88 w 256"/>
                <a:gd name="T37" fmla="*/ 194 h 227"/>
                <a:gd name="T38" fmla="*/ 86 w 256"/>
                <a:gd name="T39" fmla="*/ 121 h 227"/>
                <a:gd name="T40" fmla="*/ 140 w 256"/>
                <a:gd name="T41" fmla="*/ 16 h 227"/>
                <a:gd name="T42" fmla="*/ 152 w 256"/>
                <a:gd name="T43" fmla="*/ 90 h 227"/>
                <a:gd name="T44" fmla="*/ 160 w 256"/>
                <a:gd name="T45" fmla="*/ 100 h 227"/>
                <a:gd name="T46" fmla="*/ 240 w 256"/>
                <a:gd name="T47" fmla="*/ 108 h 227"/>
                <a:gd name="T48" fmla="*/ 223 w 256"/>
                <a:gd name="T49" fmla="*/ 116 h 227"/>
                <a:gd name="T50" fmla="*/ 223 w 256"/>
                <a:gd name="T51" fmla="*/ 132 h 227"/>
                <a:gd name="T52" fmla="*/ 224 w 256"/>
                <a:gd name="T53" fmla="*/ 132 h 227"/>
                <a:gd name="T54" fmla="*/ 224 w 256"/>
                <a:gd name="T55" fmla="*/ 148 h 227"/>
                <a:gd name="T56" fmla="*/ 218 w 256"/>
                <a:gd name="T57" fmla="*/ 147 h 227"/>
                <a:gd name="T58" fmla="*/ 215 w 256"/>
                <a:gd name="T59" fmla="*/ 148 h 227"/>
                <a:gd name="T60" fmla="*/ 215 w 256"/>
                <a:gd name="T61" fmla="*/ 164 h 227"/>
                <a:gd name="T62" fmla="*/ 224 w 256"/>
                <a:gd name="T63" fmla="*/ 169 h 227"/>
                <a:gd name="T64" fmla="*/ 210 w 256"/>
                <a:gd name="T65" fmla="*/ 175 h 227"/>
                <a:gd name="T66" fmla="*/ 210 w 256"/>
                <a:gd name="T67" fmla="*/ 175 h 227"/>
                <a:gd name="T68" fmla="*/ 210 w 256"/>
                <a:gd name="T69" fmla="*/ 191 h 227"/>
                <a:gd name="T70" fmla="*/ 210 w 256"/>
                <a:gd name="T71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27">
                  <a:moveTo>
                    <a:pt x="256" y="108"/>
                  </a:moveTo>
                  <a:cubicBezTo>
                    <a:pt x="256" y="94"/>
                    <a:pt x="245" y="84"/>
                    <a:pt x="232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1" y="74"/>
                    <a:pt x="172" y="59"/>
                    <a:pt x="172" y="44"/>
                  </a:cubicBezTo>
                  <a:cubicBezTo>
                    <a:pt x="172" y="13"/>
                    <a:pt x="156" y="0"/>
                    <a:pt x="140" y="0"/>
                  </a:cubicBezTo>
                  <a:cubicBezTo>
                    <a:pt x="120" y="0"/>
                    <a:pt x="120" y="21"/>
                    <a:pt x="120" y="48"/>
                  </a:cubicBezTo>
                  <a:cubicBezTo>
                    <a:pt x="120" y="67"/>
                    <a:pt x="90" y="97"/>
                    <a:pt x="75" y="110"/>
                  </a:cubicBezTo>
                  <a:cubicBezTo>
                    <a:pt x="71" y="108"/>
                    <a:pt x="68" y="107"/>
                    <a:pt x="6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11" y="107"/>
                    <a:pt x="0" y="118"/>
                    <a:pt x="0" y="13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16"/>
                    <a:pt x="19" y="227"/>
                    <a:pt x="32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74" y="227"/>
                    <a:pt x="83" y="221"/>
                    <a:pt x="87" y="212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2" y="219"/>
                    <a:pt x="103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22" y="219"/>
                    <a:pt x="232" y="210"/>
                    <a:pt x="232" y="197"/>
                  </a:cubicBezTo>
                  <a:cubicBezTo>
                    <a:pt x="232" y="194"/>
                    <a:pt x="231" y="191"/>
                    <a:pt x="230" y="188"/>
                  </a:cubicBezTo>
                  <a:cubicBezTo>
                    <a:pt x="236" y="184"/>
                    <a:pt x="240" y="177"/>
                    <a:pt x="240" y="169"/>
                  </a:cubicBezTo>
                  <a:cubicBezTo>
                    <a:pt x="240" y="166"/>
                    <a:pt x="239" y="162"/>
                    <a:pt x="238" y="159"/>
                  </a:cubicBezTo>
                  <a:cubicBezTo>
                    <a:pt x="244" y="155"/>
                    <a:pt x="248" y="148"/>
                    <a:pt x="248" y="140"/>
                  </a:cubicBezTo>
                  <a:cubicBezTo>
                    <a:pt x="248" y="135"/>
                    <a:pt x="247" y="131"/>
                    <a:pt x="245" y="128"/>
                  </a:cubicBezTo>
                  <a:cubicBezTo>
                    <a:pt x="252" y="123"/>
                    <a:pt x="256" y="116"/>
                    <a:pt x="256" y="108"/>
                  </a:cubicBezTo>
                  <a:close/>
                  <a:moveTo>
                    <a:pt x="64" y="211"/>
                  </a:moveTo>
                  <a:cubicBezTo>
                    <a:pt x="32" y="211"/>
                    <a:pt x="32" y="211"/>
                    <a:pt x="32" y="211"/>
                  </a:cubicBezTo>
                  <a:cubicBezTo>
                    <a:pt x="28" y="211"/>
                    <a:pt x="25" y="206"/>
                    <a:pt x="24" y="20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7"/>
                    <a:pt x="20" y="123"/>
                    <a:pt x="24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9" y="123"/>
                    <a:pt x="72" y="127"/>
                    <a:pt x="72" y="131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2" y="208"/>
                    <a:pt x="69" y="211"/>
                    <a:pt x="64" y="211"/>
                  </a:cubicBezTo>
                  <a:close/>
                  <a:moveTo>
                    <a:pt x="210" y="203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28"/>
                    <a:pt x="87" y="124"/>
                    <a:pt x="86" y="121"/>
                  </a:cubicBezTo>
                  <a:cubicBezTo>
                    <a:pt x="100" y="109"/>
                    <a:pt x="136" y="75"/>
                    <a:pt x="136" y="48"/>
                  </a:cubicBezTo>
                  <a:cubicBezTo>
                    <a:pt x="136" y="31"/>
                    <a:pt x="136" y="16"/>
                    <a:pt x="140" y="16"/>
                  </a:cubicBezTo>
                  <a:cubicBezTo>
                    <a:pt x="148" y="16"/>
                    <a:pt x="156" y="25"/>
                    <a:pt x="156" y="44"/>
                  </a:cubicBezTo>
                  <a:cubicBezTo>
                    <a:pt x="156" y="67"/>
                    <a:pt x="152" y="90"/>
                    <a:pt x="152" y="90"/>
                  </a:cubicBezTo>
                  <a:cubicBezTo>
                    <a:pt x="152" y="93"/>
                    <a:pt x="153" y="95"/>
                    <a:pt x="154" y="97"/>
                  </a:cubicBezTo>
                  <a:cubicBezTo>
                    <a:pt x="156" y="98"/>
                    <a:pt x="158" y="100"/>
                    <a:pt x="160" y="100"/>
                  </a:cubicBezTo>
                  <a:cubicBezTo>
                    <a:pt x="232" y="100"/>
                    <a:pt x="232" y="100"/>
                    <a:pt x="232" y="100"/>
                  </a:cubicBezTo>
                  <a:cubicBezTo>
                    <a:pt x="237" y="100"/>
                    <a:pt x="240" y="103"/>
                    <a:pt x="240" y="108"/>
                  </a:cubicBezTo>
                  <a:cubicBezTo>
                    <a:pt x="240" y="112"/>
                    <a:pt x="237" y="116"/>
                    <a:pt x="232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19" y="116"/>
                    <a:pt x="215" y="119"/>
                    <a:pt x="215" y="124"/>
                  </a:cubicBezTo>
                  <a:cubicBezTo>
                    <a:pt x="215" y="128"/>
                    <a:pt x="219" y="132"/>
                    <a:pt x="223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9" y="132"/>
                    <a:pt x="232" y="135"/>
                    <a:pt x="232" y="140"/>
                  </a:cubicBezTo>
                  <a:cubicBezTo>
                    <a:pt x="232" y="144"/>
                    <a:pt x="229" y="148"/>
                    <a:pt x="224" y="148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19" y="148"/>
                    <a:pt x="218" y="147"/>
                    <a:pt x="218" y="147"/>
                  </a:cubicBezTo>
                  <a:cubicBezTo>
                    <a:pt x="218" y="147"/>
                    <a:pt x="218" y="148"/>
                    <a:pt x="218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1" y="148"/>
                    <a:pt x="207" y="151"/>
                    <a:pt x="207" y="156"/>
                  </a:cubicBezTo>
                  <a:cubicBezTo>
                    <a:pt x="207" y="160"/>
                    <a:pt x="211" y="164"/>
                    <a:pt x="215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2" y="164"/>
                    <a:pt x="224" y="166"/>
                    <a:pt x="224" y="169"/>
                  </a:cubicBezTo>
                  <a:cubicBezTo>
                    <a:pt x="224" y="173"/>
                    <a:pt x="221" y="175"/>
                    <a:pt x="218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06" y="175"/>
                    <a:pt x="202" y="179"/>
                    <a:pt x="202" y="183"/>
                  </a:cubicBezTo>
                  <a:cubicBezTo>
                    <a:pt x="202" y="188"/>
                    <a:pt x="206" y="191"/>
                    <a:pt x="210" y="191"/>
                  </a:cubicBezTo>
                  <a:cubicBezTo>
                    <a:pt x="213" y="191"/>
                    <a:pt x="216" y="194"/>
                    <a:pt x="216" y="197"/>
                  </a:cubicBezTo>
                  <a:cubicBezTo>
                    <a:pt x="216" y="201"/>
                    <a:pt x="213" y="203"/>
                    <a:pt x="210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>
                <a:solidFill>
                  <a:schemeClr val="tx2"/>
                </a:solidFill>
              </a:endParaRPr>
            </a:p>
          </p:txBody>
        </p:sp>
      </p:grpSp>
      <p:sp>
        <p:nvSpPr>
          <p:cNvPr id="69" name="TextBox 68">
            <a:extLst>
              <a:ext uri="{FF2B5EF4-FFF2-40B4-BE49-F238E27FC236}">
                <a16:creationId xmlns:a16="http://schemas.microsoft.com/office/drawing/2014/main" id="{2B905717-3D5F-4A29-914D-965FC2F41FCB}"/>
              </a:ext>
            </a:extLst>
          </p:cNvPr>
          <p:cNvSpPr txBox="1"/>
          <p:nvPr/>
        </p:nvSpPr>
        <p:spPr>
          <a:xfrm>
            <a:off x="5462678" y="2284881"/>
            <a:ext cx="4877355" cy="170386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</a:t>
            </a:r>
          </a:p>
        </p:txBody>
      </p: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0DBAAC19-5419-463E-88C8-B1CAACF7C644}"/>
              </a:ext>
            </a:extLst>
          </p:cNvPr>
          <p:cNvCxnSpPr/>
          <p:nvPr/>
        </p:nvCxnSpPr>
        <p:spPr>
          <a:xfrm>
            <a:off x="5665129" y="4674604"/>
            <a:ext cx="4674904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017E65B5-5920-4040-995B-DF19F4E69BB2}"/>
              </a:ext>
            </a:extLst>
          </p:cNvPr>
          <p:cNvCxnSpPr/>
          <p:nvPr/>
        </p:nvCxnSpPr>
        <p:spPr>
          <a:xfrm>
            <a:off x="5665129" y="4677878"/>
            <a:ext cx="3247519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>
            <a:extLst>
              <a:ext uri="{FF2B5EF4-FFF2-40B4-BE49-F238E27FC236}">
                <a16:creationId xmlns:a16="http://schemas.microsoft.com/office/drawing/2014/main" id="{C95539B3-2185-4CC6-AC30-6376FF9255B2}"/>
              </a:ext>
            </a:extLst>
          </p:cNvPr>
          <p:cNvSpPr txBox="1"/>
          <p:nvPr/>
        </p:nvSpPr>
        <p:spPr>
          <a:xfrm>
            <a:off x="5756020" y="4385445"/>
            <a:ext cx="926414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70000"/>
              </a:lnSpc>
            </a:pPr>
            <a:r>
              <a:rPr lang="id-ID" sz="1200" dirty="0">
                <a:solidFill>
                  <a:sysClr val="windowText" lastClr="000000"/>
                </a:solidFill>
                <a:latin typeface="+mj-lt"/>
              </a:rPr>
              <a:t>options</a:t>
            </a:r>
            <a:endParaRPr lang="en-US" sz="1200" dirty="0">
              <a:solidFill>
                <a:sysClr val="windowText" lastClr="000000"/>
              </a:solidFill>
              <a:latin typeface="+mj-lt"/>
            </a:endParaRPr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8B15D6C7-4DFB-4711-97B2-D3240EE3B658}"/>
              </a:ext>
            </a:extLst>
          </p:cNvPr>
          <p:cNvSpPr txBox="1"/>
          <p:nvPr/>
        </p:nvSpPr>
        <p:spPr>
          <a:xfrm>
            <a:off x="9861062" y="4385446"/>
            <a:ext cx="478971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1200" dirty="0">
                <a:latin typeface="+mj-lt"/>
              </a:rPr>
              <a:t>70%</a:t>
            </a:r>
            <a:endParaRPr lang="en-US" sz="1200" dirty="0">
              <a:solidFill>
                <a:schemeClr val="accent1"/>
              </a:solidFill>
              <a:latin typeface="+mj-lt"/>
            </a:endParaRPr>
          </a:p>
        </p:txBody>
      </p: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892A9997-CED7-42BD-8AC7-2DD6CB05BF4E}"/>
              </a:ext>
            </a:extLst>
          </p:cNvPr>
          <p:cNvCxnSpPr/>
          <p:nvPr/>
        </p:nvCxnSpPr>
        <p:spPr>
          <a:xfrm>
            <a:off x="5665129" y="5313095"/>
            <a:ext cx="4674904" cy="0"/>
          </a:xfrm>
          <a:prstGeom prst="line">
            <a:avLst/>
          </a:prstGeom>
          <a:ln w="76200">
            <a:solidFill>
              <a:schemeClr val="bg1">
                <a:lumMod val="8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4A64E2BC-A0E0-4AC3-B956-006603B7DD11}"/>
              </a:ext>
            </a:extLst>
          </p:cNvPr>
          <p:cNvCxnSpPr/>
          <p:nvPr/>
        </p:nvCxnSpPr>
        <p:spPr>
          <a:xfrm>
            <a:off x="5665129" y="5316369"/>
            <a:ext cx="2412991" cy="0"/>
          </a:xfrm>
          <a:prstGeom prst="line">
            <a:avLst/>
          </a:prstGeom>
          <a:ln w="76200"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>
            <a:extLst>
              <a:ext uri="{FF2B5EF4-FFF2-40B4-BE49-F238E27FC236}">
                <a16:creationId xmlns:a16="http://schemas.microsoft.com/office/drawing/2014/main" id="{54FCAE4C-ED0E-4869-BA68-641FD96DFEFC}"/>
              </a:ext>
            </a:extLst>
          </p:cNvPr>
          <p:cNvSpPr txBox="1"/>
          <p:nvPr/>
        </p:nvSpPr>
        <p:spPr>
          <a:xfrm>
            <a:off x="5756020" y="5068161"/>
            <a:ext cx="926414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>
              <a:lnSpc>
                <a:spcPct val="70000"/>
              </a:lnSpc>
            </a:pPr>
            <a:r>
              <a:rPr lang="id-ID" sz="1200" dirty="0"/>
              <a:t>options</a:t>
            </a:r>
            <a:endParaRPr lang="en-US" sz="1200" dirty="0">
              <a:solidFill>
                <a:schemeClr val="accent1"/>
              </a:solidFill>
            </a:endParaRPr>
          </a:p>
        </p:txBody>
      </p:sp>
      <p:sp>
        <p:nvSpPr>
          <p:cNvPr id="77" name="TextBox 76">
            <a:extLst>
              <a:ext uri="{FF2B5EF4-FFF2-40B4-BE49-F238E27FC236}">
                <a16:creationId xmlns:a16="http://schemas.microsoft.com/office/drawing/2014/main" id="{3A10915F-C37B-4968-A49A-E9369DF8C0BA}"/>
              </a:ext>
            </a:extLst>
          </p:cNvPr>
          <p:cNvSpPr txBox="1"/>
          <p:nvPr/>
        </p:nvSpPr>
        <p:spPr>
          <a:xfrm>
            <a:off x="9861062" y="5068161"/>
            <a:ext cx="478971" cy="229935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algn="r">
              <a:lnSpc>
                <a:spcPct val="70000"/>
              </a:lnSpc>
            </a:pPr>
            <a:r>
              <a:rPr lang="en-US" sz="1200" dirty="0">
                <a:latin typeface="+mj-lt"/>
              </a:rPr>
              <a:t>50%</a:t>
            </a:r>
            <a:endParaRPr lang="en-US" sz="1200" dirty="0">
              <a:solidFill>
                <a:schemeClr val="accent1"/>
              </a:solidFill>
              <a:latin typeface="+mj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30C14FBC-926A-4EFF-AC64-0E5CF87C4917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3A7B3C2A-5702-474C-B777-562703EF4409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2D98DD10-E750-4722-B1C0-4DA3C6C85D43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6942771"/>
      </p:ext>
    </p:extLst>
  </p:cSld>
  <p:clrMapOvr>
    <a:masterClrMapping/>
  </p:clrMapOvr>
  <p:transition spd="slow">
    <p:wipe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FB4E0B65-4E57-48D7-81DD-8C2227605FD3}"/>
              </a:ext>
            </a:extLst>
          </p:cNvPr>
          <p:cNvGraphicFramePr>
            <a:graphicFrameLocks noGrp="1"/>
          </p:cNvGraphicFramePr>
          <p:nvPr/>
        </p:nvGraphicFramePr>
        <p:xfrm>
          <a:off x="6096000" y="2472947"/>
          <a:ext cx="4642258" cy="3712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24001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2847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1358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26727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TITLE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solidFill>
                            <a:srgbClr val="FFFFFF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Info 01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kern="1200" dirty="0">
                          <a:solidFill>
                            <a:srgbClr val="FFFFFF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Info 02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This is a sample text. </a:t>
                      </a:r>
                      <a:endParaRPr lang="en-US" sz="1100" b="1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83691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This is a sample text. </a:t>
                      </a:r>
                      <a:endParaRPr lang="en-US" sz="1100" b="1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83691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This is a sample text. </a:t>
                      </a:r>
                      <a:endParaRPr lang="en-US" sz="1100" b="1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83691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This is a sample text. </a:t>
                      </a:r>
                      <a:endParaRPr lang="en-US" sz="1100" b="1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83691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This is a sample text. </a:t>
                      </a:r>
                      <a:endParaRPr lang="en-US" sz="1100" b="1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83691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  This is a sample text. </a:t>
                      </a:r>
                      <a:endParaRPr lang="en-US" sz="1100" b="1" i="0" dirty="0">
                        <a:solidFill>
                          <a:schemeClr val="tx1"/>
                        </a:solidFill>
                        <a:latin typeface="Open Sans" panose="020B0606030504020204" pitchFamily="34" charset="0"/>
                        <a:ea typeface="Open Sans" panose="020B0606030504020204" pitchFamily="34" charset="0"/>
                        <a:cs typeface="Open Sans" panose="020B0606030504020204" pitchFamily="34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Yup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0" i="0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Nope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507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latin typeface="Open Sans" panose="020B0606030504020204" pitchFamily="34" charset="0"/>
                          <a:ea typeface="Open Sans" panose="020B0606030504020204" pitchFamily="34" charset="0"/>
                          <a:cs typeface="Open Sans" panose="020B0606030504020204" pitchFamily="34" charset="0"/>
                        </a:rPr>
                        <a:t>Note:</a:t>
                      </a:r>
                    </a:p>
                  </a:txBody>
                  <a:tcPr marL="83691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EFF2F3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US" sz="13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40000"/>
                          <a:lumOff val="6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37" name="TextBox 36">
            <a:extLst>
              <a:ext uri="{FF2B5EF4-FFF2-40B4-BE49-F238E27FC236}">
                <a16:creationId xmlns:a16="http://schemas.microsoft.com/office/drawing/2014/main" id="{D3223ECD-A6F5-4861-8F5A-6D076B5672F3}"/>
              </a:ext>
            </a:extLst>
          </p:cNvPr>
          <p:cNvSpPr txBox="1"/>
          <p:nvPr/>
        </p:nvSpPr>
        <p:spPr>
          <a:xfrm>
            <a:off x="1103063" y="2582110"/>
            <a:ext cx="4187364" cy="891334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</a:t>
            </a:r>
          </a:p>
        </p:txBody>
      </p:sp>
      <p:grpSp>
        <p:nvGrpSpPr>
          <p:cNvPr id="38" name="Group 37">
            <a:extLst>
              <a:ext uri="{FF2B5EF4-FFF2-40B4-BE49-F238E27FC236}">
                <a16:creationId xmlns:a16="http://schemas.microsoft.com/office/drawing/2014/main" id="{7B915EA2-5835-4C0A-93CA-018185F7EB72}"/>
              </a:ext>
            </a:extLst>
          </p:cNvPr>
          <p:cNvGrpSpPr/>
          <p:nvPr/>
        </p:nvGrpSpPr>
        <p:grpSpPr>
          <a:xfrm>
            <a:off x="1103063" y="4114069"/>
            <a:ext cx="1748296" cy="1748296"/>
            <a:chOff x="7213517" y="2303588"/>
            <a:chExt cx="1748296" cy="1748296"/>
          </a:xfrm>
        </p:grpSpPr>
        <p:grpSp>
          <p:nvGrpSpPr>
            <p:cNvPr id="39" name="Group 38">
              <a:extLst>
                <a:ext uri="{FF2B5EF4-FFF2-40B4-BE49-F238E27FC236}">
                  <a16:creationId xmlns:a16="http://schemas.microsoft.com/office/drawing/2014/main" id="{8893821F-80F9-4F81-907E-DFFB343DCAB5}"/>
                </a:ext>
              </a:extLst>
            </p:cNvPr>
            <p:cNvGrpSpPr/>
            <p:nvPr/>
          </p:nvGrpSpPr>
          <p:grpSpPr>
            <a:xfrm>
              <a:off x="7213517" y="2303588"/>
              <a:ext cx="1748296" cy="1748296"/>
              <a:chOff x="7213517" y="2303588"/>
              <a:chExt cx="1748296" cy="1748296"/>
            </a:xfrm>
          </p:grpSpPr>
          <p:sp>
            <p:nvSpPr>
              <p:cNvPr id="42" name="Circle: Hollow 13">
                <a:extLst>
                  <a:ext uri="{FF2B5EF4-FFF2-40B4-BE49-F238E27FC236}">
                    <a16:creationId xmlns:a16="http://schemas.microsoft.com/office/drawing/2014/main" id="{3803BAE8-60AA-49A4-B7DB-3F6A6B670275}"/>
                  </a:ext>
                </a:extLst>
              </p:cNvPr>
              <p:cNvSpPr/>
              <p:nvPr/>
            </p:nvSpPr>
            <p:spPr>
              <a:xfrm>
                <a:off x="7221071" y="2312894"/>
                <a:ext cx="1734671" cy="1734671"/>
              </a:xfrm>
              <a:prstGeom prst="donut">
                <a:avLst>
                  <a:gd name="adj" fmla="val 6618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43" name="Block Arc 42">
                <a:extLst>
                  <a:ext uri="{FF2B5EF4-FFF2-40B4-BE49-F238E27FC236}">
                    <a16:creationId xmlns:a16="http://schemas.microsoft.com/office/drawing/2014/main" id="{1B6B6B3C-EAF6-4A73-ACDF-F827F0B1571F}"/>
                  </a:ext>
                </a:extLst>
              </p:cNvPr>
              <p:cNvSpPr/>
              <p:nvPr/>
            </p:nvSpPr>
            <p:spPr>
              <a:xfrm rot="18000000">
                <a:off x="7213517" y="2303588"/>
                <a:ext cx="1748296" cy="1748296"/>
              </a:xfrm>
              <a:prstGeom prst="blockArc">
                <a:avLst>
                  <a:gd name="adj1" fmla="val 10800000"/>
                  <a:gd name="adj2" fmla="val 792496"/>
                  <a:gd name="adj3" fmla="val 738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40" name="Rectangle 39">
              <a:extLst>
                <a:ext uri="{FF2B5EF4-FFF2-40B4-BE49-F238E27FC236}">
                  <a16:creationId xmlns:a16="http://schemas.microsoft.com/office/drawing/2014/main" id="{9C1F5E5B-68AD-45CD-8D75-A51FF10CDAB3}"/>
                </a:ext>
              </a:extLst>
            </p:cNvPr>
            <p:cNvSpPr/>
            <p:nvPr/>
          </p:nvSpPr>
          <p:spPr>
            <a:xfrm>
              <a:off x="7644213" y="2690627"/>
              <a:ext cx="88838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>
                  <a:solidFill>
                    <a:schemeClr val="tx2">
                      <a:lumMod val="50000"/>
                    </a:schemeClr>
                  </a:solidFill>
                  <a:latin typeface="FrankRuehl" panose="020E0503060101010101" pitchFamily="34" charset="-79"/>
                  <a:cs typeface="FrankRuehl" panose="020E0503060101010101" pitchFamily="34" charset="-79"/>
                </a:rPr>
                <a:t>87%</a:t>
              </a:r>
              <a:endParaRPr lang="id-ID" sz="3600" dirty="0">
                <a:solidFill>
                  <a:schemeClr val="tx2">
                    <a:lumMod val="50000"/>
                  </a:schemeClr>
                </a:solidFill>
                <a:latin typeface="FrankRuehl" panose="020E0503060101010101" pitchFamily="34" charset="-79"/>
                <a:cs typeface="FrankRuehl" panose="020E0503060101010101" pitchFamily="34" charset="-79"/>
              </a:endParaRPr>
            </a:p>
          </p:txBody>
        </p:sp>
        <p:sp>
          <p:nvSpPr>
            <p:cNvPr id="41" name="Rectangle 40">
              <a:extLst>
                <a:ext uri="{FF2B5EF4-FFF2-40B4-BE49-F238E27FC236}">
                  <a16:creationId xmlns:a16="http://schemas.microsoft.com/office/drawing/2014/main" id="{180CC41E-466B-46EB-A6D9-9360D4B554FA}"/>
                </a:ext>
              </a:extLst>
            </p:cNvPr>
            <p:cNvSpPr/>
            <p:nvPr/>
          </p:nvSpPr>
          <p:spPr>
            <a:xfrm>
              <a:off x="7509373" y="3276763"/>
              <a:ext cx="110959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>
                      <a:lumMod val="50000"/>
                    </a:schemeClr>
                  </a:solidFill>
                </a:rPr>
                <a:t>There Are Many</a:t>
              </a:r>
              <a:endParaRPr lang="id-ID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F6D20ACD-BFC5-4554-8093-30227ADAB3BC}"/>
              </a:ext>
            </a:extLst>
          </p:cNvPr>
          <p:cNvGrpSpPr/>
          <p:nvPr/>
        </p:nvGrpSpPr>
        <p:grpSpPr>
          <a:xfrm>
            <a:off x="3459622" y="4123375"/>
            <a:ext cx="1748296" cy="1748296"/>
            <a:chOff x="7213517" y="2303588"/>
            <a:chExt cx="1748296" cy="1748296"/>
          </a:xfrm>
        </p:grpSpPr>
        <p:grpSp>
          <p:nvGrpSpPr>
            <p:cNvPr id="45" name="Group 44">
              <a:extLst>
                <a:ext uri="{FF2B5EF4-FFF2-40B4-BE49-F238E27FC236}">
                  <a16:creationId xmlns:a16="http://schemas.microsoft.com/office/drawing/2014/main" id="{90E3A2EB-8292-40FE-8FBC-94DF25BCD70A}"/>
                </a:ext>
              </a:extLst>
            </p:cNvPr>
            <p:cNvGrpSpPr/>
            <p:nvPr/>
          </p:nvGrpSpPr>
          <p:grpSpPr>
            <a:xfrm>
              <a:off x="7213517" y="2303588"/>
              <a:ext cx="1748296" cy="1748296"/>
              <a:chOff x="7213517" y="2303588"/>
              <a:chExt cx="1748296" cy="1748296"/>
            </a:xfrm>
          </p:grpSpPr>
          <p:sp>
            <p:nvSpPr>
              <p:cNvPr id="54" name="Circle: Hollow 13">
                <a:extLst>
                  <a:ext uri="{FF2B5EF4-FFF2-40B4-BE49-F238E27FC236}">
                    <a16:creationId xmlns:a16="http://schemas.microsoft.com/office/drawing/2014/main" id="{B731648C-56E1-402A-B010-57ED11A7AD51}"/>
                  </a:ext>
                </a:extLst>
              </p:cNvPr>
              <p:cNvSpPr/>
              <p:nvPr/>
            </p:nvSpPr>
            <p:spPr>
              <a:xfrm>
                <a:off x="7221071" y="2312894"/>
                <a:ext cx="1734671" cy="1734671"/>
              </a:xfrm>
              <a:prstGeom prst="donut">
                <a:avLst>
                  <a:gd name="adj" fmla="val 6618"/>
                </a:avLst>
              </a:prstGeom>
              <a:solidFill>
                <a:schemeClr val="tx2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  <p:sp>
            <p:nvSpPr>
              <p:cNvPr id="55" name="Block Arc 54">
                <a:extLst>
                  <a:ext uri="{FF2B5EF4-FFF2-40B4-BE49-F238E27FC236}">
                    <a16:creationId xmlns:a16="http://schemas.microsoft.com/office/drawing/2014/main" id="{3FFD54CF-6C36-4A90-9C2B-F14E8607A3D8}"/>
                  </a:ext>
                </a:extLst>
              </p:cNvPr>
              <p:cNvSpPr/>
              <p:nvPr/>
            </p:nvSpPr>
            <p:spPr>
              <a:xfrm rot="18000000">
                <a:off x="7213517" y="2303588"/>
                <a:ext cx="1748296" cy="1748296"/>
              </a:xfrm>
              <a:prstGeom prst="blockArc">
                <a:avLst>
                  <a:gd name="adj1" fmla="val 10800000"/>
                  <a:gd name="adj2" fmla="val 792496"/>
                  <a:gd name="adj3" fmla="val 7387"/>
                </a:avLst>
              </a:pr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d-ID">
                  <a:solidFill>
                    <a:schemeClr val="tx1"/>
                  </a:solidFill>
                </a:endParaRPr>
              </a:p>
            </p:txBody>
          </p:sp>
        </p:grp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BE83CA3F-0183-41E4-9603-E87710848F9E}"/>
                </a:ext>
              </a:extLst>
            </p:cNvPr>
            <p:cNvSpPr/>
            <p:nvPr/>
          </p:nvSpPr>
          <p:spPr>
            <a:xfrm>
              <a:off x="7644213" y="2690627"/>
              <a:ext cx="88838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id-ID" sz="3600">
                  <a:solidFill>
                    <a:schemeClr val="tx2">
                      <a:lumMod val="50000"/>
                    </a:schemeClr>
                  </a:solidFill>
                  <a:latin typeface="FrankRuehl" panose="020E0503060101010101" pitchFamily="34" charset="-79"/>
                  <a:cs typeface="FrankRuehl" panose="020E0503060101010101" pitchFamily="34" charset="-79"/>
                </a:rPr>
                <a:t>69%</a:t>
              </a:r>
              <a:endParaRPr lang="id-ID" sz="3600" dirty="0">
                <a:solidFill>
                  <a:schemeClr val="tx2">
                    <a:lumMod val="50000"/>
                  </a:schemeClr>
                </a:solidFill>
                <a:latin typeface="FrankRuehl" panose="020E0503060101010101" pitchFamily="34" charset="-79"/>
                <a:cs typeface="FrankRuehl" panose="020E0503060101010101" pitchFamily="34" charset="-79"/>
              </a:endParaRPr>
            </a:p>
          </p:txBody>
        </p:sp>
        <p:sp>
          <p:nvSpPr>
            <p:cNvPr id="53" name="Rectangle 52">
              <a:extLst>
                <a:ext uri="{FF2B5EF4-FFF2-40B4-BE49-F238E27FC236}">
                  <a16:creationId xmlns:a16="http://schemas.microsoft.com/office/drawing/2014/main" id="{C4008784-3DAE-4C48-8DAF-A58572CAE74A}"/>
                </a:ext>
              </a:extLst>
            </p:cNvPr>
            <p:cNvSpPr/>
            <p:nvPr/>
          </p:nvSpPr>
          <p:spPr>
            <a:xfrm>
              <a:off x="7509373" y="3276763"/>
              <a:ext cx="1109599" cy="26161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tx2">
                      <a:lumMod val="50000"/>
                    </a:schemeClr>
                  </a:solidFill>
                </a:rPr>
                <a:t>There Are Many</a:t>
              </a:r>
              <a:endParaRPr lang="id-ID" sz="1100" dirty="0">
                <a:solidFill>
                  <a:schemeClr val="tx2">
                    <a:lumMod val="50000"/>
                  </a:schemeClr>
                </a:solidFill>
              </a:endParaRPr>
            </a:p>
          </p:txBody>
        </p:sp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3585A873-DF1F-47C2-81B3-CEC6C961ED8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DB9DA2D0-6EA2-43AA-BBD4-785E02690291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3FFBC0E-F8F8-4F03-A122-7013252D6D9E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7296580"/>
      </p:ext>
    </p:extLst>
  </p:cSld>
  <p:clrMapOvr>
    <a:masterClrMapping/>
  </p:clrMapOvr>
  <p:transition spd="slow">
    <p:wipe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Inhaltsplatzhalter 4">
            <a:extLst>
              <a:ext uri="{FF2B5EF4-FFF2-40B4-BE49-F238E27FC236}">
                <a16:creationId xmlns:a16="http://schemas.microsoft.com/office/drawing/2014/main" id="{AAC6C809-692B-451F-8F4E-06E2CE044024}"/>
              </a:ext>
            </a:extLst>
          </p:cNvPr>
          <p:cNvSpPr txBox="1">
            <a:spLocks/>
          </p:cNvSpPr>
          <p:nvPr/>
        </p:nvSpPr>
        <p:spPr>
          <a:xfrm>
            <a:off x="1855539" y="4193451"/>
            <a:ext cx="2384922" cy="129266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4"/>
                </a:solidFill>
                <a:latin typeface="+mj-lt"/>
              </a:rPr>
              <a:t>TITLE GOES HERE</a:t>
            </a:r>
            <a:endParaRPr lang="id-ID" sz="1600" b="1" dirty="0">
              <a:solidFill>
                <a:schemeClr val="accent4"/>
              </a:solidFill>
              <a:latin typeface="+mj-lt"/>
            </a:endParaRPr>
          </a:p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tx1"/>
                </a:solidFill>
              </a:rPr>
              <a:t>Lorem ipsum dolor sit amet, consectetur adipiscing elit, sed do eiusmod tempor incididunt ut labore et dolore magna aliqua</a:t>
            </a:r>
            <a:endParaRPr 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7" name="Inhaltsplatzhalter 4">
            <a:extLst>
              <a:ext uri="{FF2B5EF4-FFF2-40B4-BE49-F238E27FC236}">
                <a16:creationId xmlns:a16="http://schemas.microsoft.com/office/drawing/2014/main" id="{4B5DDD52-91BE-4A0F-92D1-F4B428ECC687}"/>
              </a:ext>
            </a:extLst>
          </p:cNvPr>
          <p:cNvSpPr txBox="1">
            <a:spLocks/>
          </p:cNvSpPr>
          <p:nvPr/>
        </p:nvSpPr>
        <p:spPr>
          <a:xfrm flipH="1">
            <a:off x="4886325" y="4193451"/>
            <a:ext cx="2419350" cy="129266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3"/>
                </a:solidFill>
                <a:latin typeface="+mj-lt"/>
              </a:rPr>
              <a:t>TITLE GOES HERE</a:t>
            </a:r>
            <a:endParaRPr lang="id-ID" sz="1600" b="1" dirty="0">
              <a:solidFill>
                <a:schemeClr val="accent3"/>
              </a:solidFill>
              <a:latin typeface="+mj-lt"/>
            </a:endParaRPr>
          </a:p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br>
              <a:rPr lang="en-US" sz="1400" b="1" dirty="0">
                <a:solidFill>
                  <a:schemeClr val="accent3"/>
                </a:solidFill>
                <a:latin typeface="+mj-lt"/>
              </a:rPr>
            </a:br>
            <a:r>
              <a:rPr lang="en-US" sz="1100" dirty="0">
                <a:solidFill>
                  <a:schemeClr val="tx1"/>
                </a:solidFill>
              </a:rPr>
              <a:t>Lorem ipsum dolor sit amet, consectetur adipiscing elit, sed do eiusmod tempor incididunt ut labore et dolore magna aliqua</a:t>
            </a:r>
            <a:endParaRPr lang="en-US" sz="11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8" name="Inhaltsplatzhalter 4">
            <a:extLst>
              <a:ext uri="{FF2B5EF4-FFF2-40B4-BE49-F238E27FC236}">
                <a16:creationId xmlns:a16="http://schemas.microsoft.com/office/drawing/2014/main" id="{47F56633-BCCE-442F-89DD-A22F6B2B7B55}"/>
              </a:ext>
            </a:extLst>
          </p:cNvPr>
          <p:cNvSpPr txBox="1">
            <a:spLocks/>
          </p:cNvSpPr>
          <p:nvPr/>
        </p:nvSpPr>
        <p:spPr>
          <a:xfrm>
            <a:off x="7764899" y="4193451"/>
            <a:ext cx="2393720" cy="1292662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600" b="1" dirty="0">
                <a:solidFill>
                  <a:schemeClr val="accent5"/>
                </a:solidFill>
                <a:latin typeface="+mj-lt"/>
              </a:rPr>
              <a:t>TITLE GOES HERE</a:t>
            </a:r>
            <a:endParaRPr lang="id-ID" sz="1600" b="1" dirty="0">
              <a:solidFill>
                <a:schemeClr val="accent5"/>
              </a:solidFill>
              <a:latin typeface="+mj-lt"/>
            </a:endParaRPr>
          </a:p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br>
              <a:rPr lang="en-US" sz="1400" b="1" dirty="0">
                <a:solidFill>
                  <a:schemeClr val="bg1">
                    <a:lumMod val="50000"/>
                  </a:schemeClr>
                </a:solidFill>
                <a:latin typeface="+mj-lt"/>
              </a:rPr>
            </a:br>
            <a:r>
              <a:rPr lang="en-US" sz="1100" dirty="0">
                <a:solidFill>
                  <a:schemeClr val="tx1"/>
                </a:solidFill>
              </a:rPr>
              <a:t>Lorem ipsum dolor sit amet, consectetur adipiscing elit, sed do eiusmod tempor incididunt ut labore et dolore magna aliqua</a:t>
            </a:r>
            <a:endParaRPr lang="en-US" sz="1100" dirty="0">
              <a:solidFill>
                <a:schemeClr val="tx1"/>
              </a:solidFill>
              <a:latin typeface="+mn-lt"/>
            </a:endParaRPr>
          </a:p>
        </p:txBody>
      </p:sp>
      <p:grpSp>
        <p:nvGrpSpPr>
          <p:cNvPr id="39" name="Group 38">
            <a:extLst>
              <a:ext uri="{FF2B5EF4-FFF2-40B4-BE49-F238E27FC236}">
                <a16:creationId xmlns:a16="http://schemas.microsoft.com/office/drawing/2014/main" id="{CFAAC42E-66FD-4629-BBC2-AD265BF2C39F}"/>
              </a:ext>
            </a:extLst>
          </p:cNvPr>
          <p:cNvGrpSpPr/>
          <p:nvPr/>
        </p:nvGrpSpPr>
        <p:grpSpPr>
          <a:xfrm>
            <a:off x="8319537" y="2418327"/>
            <a:ext cx="1284444" cy="1284440"/>
            <a:chOff x="8778719" y="853659"/>
            <a:chExt cx="1087631" cy="1087631"/>
          </a:xfrm>
        </p:grpSpPr>
        <p:grpSp>
          <p:nvGrpSpPr>
            <p:cNvPr id="40" name="Group 39">
              <a:extLst>
                <a:ext uri="{FF2B5EF4-FFF2-40B4-BE49-F238E27FC236}">
                  <a16:creationId xmlns:a16="http://schemas.microsoft.com/office/drawing/2014/main" id="{745F07AD-641C-4FDD-87D7-87D934D7A5B7}"/>
                </a:ext>
              </a:extLst>
            </p:cNvPr>
            <p:cNvGrpSpPr/>
            <p:nvPr/>
          </p:nvGrpSpPr>
          <p:grpSpPr>
            <a:xfrm>
              <a:off x="8778719" y="853659"/>
              <a:ext cx="1087631" cy="1087631"/>
              <a:chOff x="912987" y="3985306"/>
              <a:chExt cx="1332461" cy="1332461"/>
            </a:xfrm>
          </p:grpSpPr>
          <p:sp>
            <p:nvSpPr>
              <p:cNvPr id="42" name="Oval 41">
                <a:extLst>
                  <a:ext uri="{FF2B5EF4-FFF2-40B4-BE49-F238E27FC236}">
                    <a16:creationId xmlns:a16="http://schemas.microsoft.com/office/drawing/2014/main" id="{52EB74AD-6B71-4844-B016-32028589AD61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1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76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43" name="Oval 42">
                <a:extLst>
                  <a:ext uri="{FF2B5EF4-FFF2-40B4-BE49-F238E27FC236}">
                    <a16:creationId xmlns:a16="http://schemas.microsoft.com/office/drawing/2014/main" id="{DCF83852-883E-4BE7-974D-EB30052DF58A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1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76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44" name="Oval 43">
                <a:extLst>
                  <a:ext uri="{FF2B5EF4-FFF2-40B4-BE49-F238E27FC236}">
                    <a16:creationId xmlns:a16="http://schemas.microsoft.com/office/drawing/2014/main" id="{FFBF2CBB-EE95-48AC-A9D7-CA57DDC91054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500" dirty="0">
                  <a:solidFill>
                    <a:schemeClr val="bg1"/>
                  </a:solidFill>
                  <a:latin typeface="Montserrat SemiBold" panose="00000700000000000000" pitchFamily="2" charset="0"/>
                </a:endParaRPr>
              </a:p>
            </p:txBody>
          </p:sp>
        </p:grpSp>
        <p:sp>
          <p:nvSpPr>
            <p:cNvPr id="41" name="Freeform 14">
              <a:extLst>
                <a:ext uri="{FF2B5EF4-FFF2-40B4-BE49-F238E27FC236}">
                  <a16:creationId xmlns:a16="http://schemas.microsoft.com/office/drawing/2014/main" id="{F7950A2E-D6A8-4172-8731-5257619B5D6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117174" y="1236976"/>
              <a:ext cx="379685" cy="336245"/>
            </a:xfrm>
            <a:custGeom>
              <a:avLst/>
              <a:gdLst>
                <a:gd name="T0" fmla="*/ 232 w 256"/>
                <a:gd name="T1" fmla="*/ 84 h 227"/>
                <a:gd name="T2" fmla="*/ 172 w 256"/>
                <a:gd name="T3" fmla="*/ 44 h 227"/>
                <a:gd name="T4" fmla="*/ 120 w 256"/>
                <a:gd name="T5" fmla="*/ 48 h 227"/>
                <a:gd name="T6" fmla="*/ 64 w 256"/>
                <a:gd name="T7" fmla="*/ 107 h 227"/>
                <a:gd name="T8" fmla="*/ 0 w 256"/>
                <a:gd name="T9" fmla="*/ 131 h 227"/>
                <a:gd name="T10" fmla="*/ 32 w 256"/>
                <a:gd name="T11" fmla="*/ 227 h 227"/>
                <a:gd name="T12" fmla="*/ 87 w 256"/>
                <a:gd name="T13" fmla="*/ 212 h 227"/>
                <a:gd name="T14" fmla="*/ 103 w 256"/>
                <a:gd name="T15" fmla="*/ 219 h 227"/>
                <a:gd name="T16" fmla="*/ 232 w 256"/>
                <a:gd name="T17" fmla="*/ 197 h 227"/>
                <a:gd name="T18" fmla="*/ 240 w 256"/>
                <a:gd name="T19" fmla="*/ 169 h 227"/>
                <a:gd name="T20" fmla="*/ 248 w 256"/>
                <a:gd name="T21" fmla="*/ 140 h 227"/>
                <a:gd name="T22" fmla="*/ 256 w 256"/>
                <a:gd name="T23" fmla="*/ 108 h 227"/>
                <a:gd name="T24" fmla="*/ 32 w 256"/>
                <a:gd name="T25" fmla="*/ 211 h 227"/>
                <a:gd name="T26" fmla="*/ 16 w 256"/>
                <a:gd name="T27" fmla="*/ 131 h 227"/>
                <a:gd name="T28" fmla="*/ 64 w 256"/>
                <a:gd name="T29" fmla="*/ 123 h 227"/>
                <a:gd name="T30" fmla="*/ 72 w 256"/>
                <a:gd name="T31" fmla="*/ 198 h 227"/>
                <a:gd name="T32" fmla="*/ 72 w 256"/>
                <a:gd name="T33" fmla="*/ 203 h 227"/>
                <a:gd name="T34" fmla="*/ 210 w 256"/>
                <a:gd name="T35" fmla="*/ 203 h 227"/>
                <a:gd name="T36" fmla="*/ 88 w 256"/>
                <a:gd name="T37" fmla="*/ 194 h 227"/>
                <a:gd name="T38" fmla="*/ 86 w 256"/>
                <a:gd name="T39" fmla="*/ 121 h 227"/>
                <a:gd name="T40" fmla="*/ 140 w 256"/>
                <a:gd name="T41" fmla="*/ 16 h 227"/>
                <a:gd name="T42" fmla="*/ 152 w 256"/>
                <a:gd name="T43" fmla="*/ 90 h 227"/>
                <a:gd name="T44" fmla="*/ 160 w 256"/>
                <a:gd name="T45" fmla="*/ 100 h 227"/>
                <a:gd name="T46" fmla="*/ 240 w 256"/>
                <a:gd name="T47" fmla="*/ 108 h 227"/>
                <a:gd name="T48" fmla="*/ 223 w 256"/>
                <a:gd name="T49" fmla="*/ 116 h 227"/>
                <a:gd name="T50" fmla="*/ 223 w 256"/>
                <a:gd name="T51" fmla="*/ 132 h 227"/>
                <a:gd name="T52" fmla="*/ 224 w 256"/>
                <a:gd name="T53" fmla="*/ 132 h 227"/>
                <a:gd name="T54" fmla="*/ 224 w 256"/>
                <a:gd name="T55" fmla="*/ 148 h 227"/>
                <a:gd name="T56" fmla="*/ 218 w 256"/>
                <a:gd name="T57" fmla="*/ 147 h 227"/>
                <a:gd name="T58" fmla="*/ 215 w 256"/>
                <a:gd name="T59" fmla="*/ 148 h 227"/>
                <a:gd name="T60" fmla="*/ 215 w 256"/>
                <a:gd name="T61" fmla="*/ 164 h 227"/>
                <a:gd name="T62" fmla="*/ 224 w 256"/>
                <a:gd name="T63" fmla="*/ 169 h 227"/>
                <a:gd name="T64" fmla="*/ 210 w 256"/>
                <a:gd name="T65" fmla="*/ 175 h 227"/>
                <a:gd name="T66" fmla="*/ 210 w 256"/>
                <a:gd name="T67" fmla="*/ 175 h 227"/>
                <a:gd name="T68" fmla="*/ 210 w 256"/>
                <a:gd name="T69" fmla="*/ 191 h 227"/>
                <a:gd name="T70" fmla="*/ 210 w 256"/>
                <a:gd name="T71" fmla="*/ 203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56" h="227">
                  <a:moveTo>
                    <a:pt x="256" y="108"/>
                  </a:moveTo>
                  <a:cubicBezTo>
                    <a:pt x="256" y="94"/>
                    <a:pt x="245" y="84"/>
                    <a:pt x="232" y="84"/>
                  </a:cubicBezTo>
                  <a:cubicBezTo>
                    <a:pt x="169" y="84"/>
                    <a:pt x="169" y="84"/>
                    <a:pt x="169" y="84"/>
                  </a:cubicBezTo>
                  <a:cubicBezTo>
                    <a:pt x="171" y="74"/>
                    <a:pt x="172" y="59"/>
                    <a:pt x="172" y="44"/>
                  </a:cubicBezTo>
                  <a:cubicBezTo>
                    <a:pt x="172" y="13"/>
                    <a:pt x="156" y="0"/>
                    <a:pt x="140" y="0"/>
                  </a:cubicBezTo>
                  <a:cubicBezTo>
                    <a:pt x="120" y="0"/>
                    <a:pt x="120" y="21"/>
                    <a:pt x="120" y="48"/>
                  </a:cubicBezTo>
                  <a:cubicBezTo>
                    <a:pt x="120" y="67"/>
                    <a:pt x="90" y="97"/>
                    <a:pt x="75" y="110"/>
                  </a:cubicBezTo>
                  <a:cubicBezTo>
                    <a:pt x="71" y="108"/>
                    <a:pt x="68" y="107"/>
                    <a:pt x="64" y="107"/>
                  </a:cubicBezTo>
                  <a:cubicBezTo>
                    <a:pt x="24" y="107"/>
                    <a:pt x="24" y="107"/>
                    <a:pt x="24" y="107"/>
                  </a:cubicBezTo>
                  <a:cubicBezTo>
                    <a:pt x="11" y="107"/>
                    <a:pt x="0" y="118"/>
                    <a:pt x="0" y="131"/>
                  </a:cubicBezTo>
                  <a:cubicBezTo>
                    <a:pt x="8" y="203"/>
                    <a:pt x="8" y="203"/>
                    <a:pt x="8" y="203"/>
                  </a:cubicBezTo>
                  <a:cubicBezTo>
                    <a:pt x="10" y="216"/>
                    <a:pt x="19" y="227"/>
                    <a:pt x="32" y="227"/>
                  </a:cubicBezTo>
                  <a:cubicBezTo>
                    <a:pt x="64" y="227"/>
                    <a:pt x="64" y="227"/>
                    <a:pt x="64" y="227"/>
                  </a:cubicBezTo>
                  <a:cubicBezTo>
                    <a:pt x="74" y="227"/>
                    <a:pt x="83" y="221"/>
                    <a:pt x="87" y="212"/>
                  </a:cubicBezTo>
                  <a:cubicBezTo>
                    <a:pt x="100" y="219"/>
                    <a:pt x="100" y="219"/>
                    <a:pt x="100" y="219"/>
                  </a:cubicBezTo>
                  <a:cubicBezTo>
                    <a:pt x="101" y="219"/>
                    <a:pt x="102" y="219"/>
                    <a:pt x="103" y="219"/>
                  </a:cubicBezTo>
                  <a:cubicBezTo>
                    <a:pt x="210" y="219"/>
                    <a:pt x="210" y="219"/>
                    <a:pt x="210" y="219"/>
                  </a:cubicBezTo>
                  <a:cubicBezTo>
                    <a:pt x="222" y="219"/>
                    <a:pt x="232" y="210"/>
                    <a:pt x="232" y="197"/>
                  </a:cubicBezTo>
                  <a:cubicBezTo>
                    <a:pt x="232" y="194"/>
                    <a:pt x="231" y="191"/>
                    <a:pt x="230" y="188"/>
                  </a:cubicBezTo>
                  <a:cubicBezTo>
                    <a:pt x="236" y="184"/>
                    <a:pt x="240" y="177"/>
                    <a:pt x="240" y="169"/>
                  </a:cubicBezTo>
                  <a:cubicBezTo>
                    <a:pt x="240" y="166"/>
                    <a:pt x="239" y="162"/>
                    <a:pt x="238" y="159"/>
                  </a:cubicBezTo>
                  <a:cubicBezTo>
                    <a:pt x="244" y="155"/>
                    <a:pt x="248" y="148"/>
                    <a:pt x="248" y="140"/>
                  </a:cubicBezTo>
                  <a:cubicBezTo>
                    <a:pt x="248" y="135"/>
                    <a:pt x="247" y="131"/>
                    <a:pt x="245" y="128"/>
                  </a:cubicBezTo>
                  <a:cubicBezTo>
                    <a:pt x="252" y="123"/>
                    <a:pt x="256" y="116"/>
                    <a:pt x="256" y="108"/>
                  </a:cubicBezTo>
                  <a:close/>
                  <a:moveTo>
                    <a:pt x="64" y="211"/>
                  </a:moveTo>
                  <a:cubicBezTo>
                    <a:pt x="32" y="211"/>
                    <a:pt x="32" y="211"/>
                    <a:pt x="32" y="211"/>
                  </a:cubicBezTo>
                  <a:cubicBezTo>
                    <a:pt x="28" y="211"/>
                    <a:pt x="25" y="206"/>
                    <a:pt x="24" y="202"/>
                  </a:cubicBezTo>
                  <a:cubicBezTo>
                    <a:pt x="16" y="131"/>
                    <a:pt x="16" y="131"/>
                    <a:pt x="16" y="131"/>
                  </a:cubicBezTo>
                  <a:cubicBezTo>
                    <a:pt x="17" y="127"/>
                    <a:pt x="20" y="123"/>
                    <a:pt x="24" y="123"/>
                  </a:cubicBezTo>
                  <a:cubicBezTo>
                    <a:pt x="64" y="123"/>
                    <a:pt x="64" y="123"/>
                    <a:pt x="64" y="123"/>
                  </a:cubicBezTo>
                  <a:cubicBezTo>
                    <a:pt x="69" y="123"/>
                    <a:pt x="72" y="127"/>
                    <a:pt x="72" y="131"/>
                  </a:cubicBezTo>
                  <a:cubicBezTo>
                    <a:pt x="72" y="198"/>
                    <a:pt x="72" y="198"/>
                    <a:pt x="72" y="198"/>
                  </a:cubicBezTo>
                  <a:cubicBezTo>
                    <a:pt x="72" y="199"/>
                    <a:pt x="72" y="200"/>
                    <a:pt x="72" y="201"/>
                  </a:cubicBezTo>
                  <a:cubicBezTo>
                    <a:pt x="72" y="203"/>
                    <a:pt x="72" y="203"/>
                    <a:pt x="72" y="203"/>
                  </a:cubicBezTo>
                  <a:cubicBezTo>
                    <a:pt x="72" y="208"/>
                    <a:pt x="69" y="211"/>
                    <a:pt x="64" y="211"/>
                  </a:cubicBezTo>
                  <a:close/>
                  <a:moveTo>
                    <a:pt x="210" y="203"/>
                  </a:moveTo>
                  <a:cubicBezTo>
                    <a:pt x="105" y="203"/>
                    <a:pt x="105" y="203"/>
                    <a:pt x="105" y="203"/>
                  </a:cubicBezTo>
                  <a:cubicBezTo>
                    <a:pt x="88" y="194"/>
                    <a:pt x="88" y="194"/>
                    <a:pt x="88" y="194"/>
                  </a:cubicBezTo>
                  <a:cubicBezTo>
                    <a:pt x="88" y="131"/>
                    <a:pt x="88" y="131"/>
                    <a:pt x="88" y="131"/>
                  </a:cubicBezTo>
                  <a:cubicBezTo>
                    <a:pt x="88" y="128"/>
                    <a:pt x="87" y="124"/>
                    <a:pt x="86" y="121"/>
                  </a:cubicBezTo>
                  <a:cubicBezTo>
                    <a:pt x="100" y="109"/>
                    <a:pt x="136" y="75"/>
                    <a:pt x="136" y="48"/>
                  </a:cubicBezTo>
                  <a:cubicBezTo>
                    <a:pt x="136" y="31"/>
                    <a:pt x="136" y="16"/>
                    <a:pt x="140" y="16"/>
                  </a:cubicBezTo>
                  <a:cubicBezTo>
                    <a:pt x="148" y="16"/>
                    <a:pt x="156" y="25"/>
                    <a:pt x="156" y="44"/>
                  </a:cubicBezTo>
                  <a:cubicBezTo>
                    <a:pt x="156" y="67"/>
                    <a:pt x="152" y="90"/>
                    <a:pt x="152" y="90"/>
                  </a:cubicBezTo>
                  <a:cubicBezTo>
                    <a:pt x="152" y="93"/>
                    <a:pt x="153" y="95"/>
                    <a:pt x="154" y="97"/>
                  </a:cubicBezTo>
                  <a:cubicBezTo>
                    <a:pt x="156" y="98"/>
                    <a:pt x="158" y="100"/>
                    <a:pt x="160" y="100"/>
                  </a:cubicBezTo>
                  <a:cubicBezTo>
                    <a:pt x="232" y="100"/>
                    <a:pt x="232" y="100"/>
                    <a:pt x="232" y="100"/>
                  </a:cubicBezTo>
                  <a:cubicBezTo>
                    <a:pt x="237" y="100"/>
                    <a:pt x="240" y="103"/>
                    <a:pt x="240" y="108"/>
                  </a:cubicBezTo>
                  <a:cubicBezTo>
                    <a:pt x="240" y="112"/>
                    <a:pt x="237" y="116"/>
                    <a:pt x="232" y="116"/>
                  </a:cubicBezTo>
                  <a:cubicBezTo>
                    <a:pt x="223" y="116"/>
                    <a:pt x="223" y="116"/>
                    <a:pt x="223" y="116"/>
                  </a:cubicBezTo>
                  <a:cubicBezTo>
                    <a:pt x="219" y="116"/>
                    <a:pt x="215" y="119"/>
                    <a:pt x="215" y="124"/>
                  </a:cubicBezTo>
                  <a:cubicBezTo>
                    <a:pt x="215" y="128"/>
                    <a:pt x="219" y="132"/>
                    <a:pt x="223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4" y="132"/>
                    <a:pt x="224" y="132"/>
                    <a:pt x="224" y="132"/>
                  </a:cubicBezTo>
                  <a:cubicBezTo>
                    <a:pt x="229" y="132"/>
                    <a:pt x="232" y="135"/>
                    <a:pt x="232" y="140"/>
                  </a:cubicBezTo>
                  <a:cubicBezTo>
                    <a:pt x="232" y="144"/>
                    <a:pt x="229" y="148"/>
                    <a:pt x="224" y="148"/>
                  </a:cubicBezTo>
                  <a:cubicBezTo>
                    <a:pt x="219" y="148"/>
                    <a:pt x="219" y="148"/>
                    <a:pt x="219" y="148"/>
                  </a:cubicBezTo>
                  <a:cubicBezTo>
                    <a:pt x="219" y="148"/>
                    <a:pt x="218" y="147"/>
                    <a:pt x="218" y="147"/>
                  </a:cubicBezTo>
                  <a:cubicBezTo>
                    <a:pt x="218" y="147"/>
                    <a:pt x="218" y="148"/>
                    <a:pt x="218" y="148"/>
                  </a:cubicBezTo>
                  <a:cubicBezTo>
                    <a:pt x="215" y="148"/>
                    <a:pt x="215" y="148"/>
                    <a:pt x="215" y="148"/>
                  </a:cubicBezTo>
                  <a:cubicBezTo>
                    <a:pt x="211" y="148"/>
                    <a:pt x="207" y="151"/>
                    <a:pt x="207" y="156"/>
                  </a:cubicBezTo>
                  <a:cubicBezTo>
                    <a:pt x="207" y="160"/>
                    <a:pt x="211" y="164"/>
                    <a:pt x="215" y="164"/>
                  </a:cubicBezTo>
                  <a:cubicBezTo>
                    <a:pt x="218" y="164"/>
                    <a:pt x="218" y="164"/>
                    <a:pt x="218" y="164"/>
                  </a:cubicBezTo>
                  <a:cubicBezTo>
                    <a:pt x="222" y="164"/>
                    <a:pt x="224" y="166"/>
                    <a:pt x="224" y="169"/>
                  </a:cubicBezTo>
                  <a:cubicBezTo>
                    <a:pt x="224" y="173"/>
                    <a:pt x="221" y="175"/>
                    <a:pt x="218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10" y="175"/>
                    <a:pt x="210" y="175"/>
                    <a:pt x="210" y="175"/>
                  </a:cubicBezTo>
                  <a:cubicBezTo>
                    <a:pt x="206" y="175"/>
                    <a:pt x="202" y="179"/>
                    <a:pt x="202" y="183"/>
                  </a:cubicBezTo>
                  <a:cubicBezTo>
                    <a:pt x="202" y="188"/>
                    <a:pt x="206" y="191"/>
                    <a:pt x="210" y="191"/>
                  </a:cubicBezTo>
                  <a:cubicBezTo>
                    <a:pt x="213" y="191"/>
                    <a:pt x="216" y="194"/>
                    <a:pt x="216" y="197"/>
                  </a:cubicBezTo>
                  <a:cubicBezTo>
                    <a:pt x="216" y="201"/>
                    <a:pt x="213" y="203"/>
                    <a:pt x="210" y="20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>
                <a:solidFill>
                  <a:schemeClr val="tx2"/>
                </a:solidFill>
              </a:endParaRPr>
            </a:p>
          </p:txBody>
        </p:sp>
      </p:grpSp>
      <p:grpSp>
        <p:nvGrpSpPr>
          <p:cNvPr id="45" name="Group 44">
            <a:extLst>
              <a:ext uri="{FF2B5EF4-FFF2-40B4-BE49-F238E27FC236}">
                <a16:creationId xmlns:a16="http://schemas.microsoft.com/office/drawing/2014/main" id="{3B548839-7F2E-4552-8D62-56404D0F5A36}"/>
              </a:ext>
            </a:extLst>
          </p:cNvPr>
          <p:cNvGrpSpPr/>
          <p:nvPr/>
        </p:nvGrpSpPr>
        <p:grpSpPr>
          <a:xfrm>
            <a:off x="2440097" y="2418327"/>
            <a:ext cx="1284444" cy="1284440"/>
            <a:chOff x="2580800" y="853659"/>
            <a:chExt cx="1087631" cy="1087631"/>
          </a:xfrm>
        </p:grpSpPr>
        <p:grpSp>
          <p:nvGrpSpPr>
            <p:cNvPr id="52" name="Group 51">
              <a:extLst>
                <a:ext uri="{FF2B5EF4-FFF2-40B4-BE49-F238E27FC236}">
                  <a16:creationId xmlns:a16="http://schemas.microsoft.com/office/drawing/2014/main" id="{8553EECC-A504-44F9-9E77-CAAEE5A958B9}"/>
                </a:ext>
              </a:extLst>
            </p:cNvPr>
            <p:cNvGrpSpPr/>
            <p:nvPr/>
          </p:nvGrpSpPr>
          <p:grpSpPr>
            <a:xfrm>
              <a:off x="2580800" y="853659"/>
              <a:ext cx="1087631" cy="1087631"/>
              <a:chOff x="912987" y="3985306"/>
              <a:chExt cx="1332461" cy="1332461"/>
            </a:xfrm>
          </p:grpSpPr>
          <p:sp>
            <p:nvSpPr>
              <p:cNvPr id="63" name="Oval 62">
                <a:extLst>
                  <a:ext uri="{FF2B5EF4-FFF2-40B4-BE49-F238E27FC236}">
                    <a16:creationId xmlns:a16="http://schemas.microsoft.com/office/drawing/2014/main" id="{93815823-9B6D-44CC-8440-AA405D0F4F76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4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76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64" name="Oval 63">
                <a:extLst>
                  <a:ext uri="{FF2B5EF4-FFF2-40B4-BE49-F238E27FC236}">
                    <a16:creationId xmlns:a16="http://schemas.microsoft.com/office/drawing/2014/main" id="{0ABAD938-2D3D-4896-AFDB-B6FD893CE064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4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76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65" name="Oval 64">
                <a:extLst>
                  <a:ext uri="{FF2B5EF4-FFF2-40B4-BE49-F238E27FC236}">
                    <a16:creationId xmlns:a16="http://schemas.microsoft.com/office/drawing/2014/main" id="{D35CE076-758E-4AE6-B90F-CBBE46CD23E0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500" dirty="0">
                  <a:solidFill>
                    <a:schemeClr val="bg1"/>
                  </a:solidFill>
                  <a:latin typeface="Montserrat SemiBold" panose="00000700000000000000" pitchFamily="2" charset="0"/>
                </a:endParaRPr>
              </a:p>
            </p:txBody>
          </p:sp>
        </p:grpSp>
        <p:grpSp>
          <p:nvGrpSpPr>
            <p:cNvPr id="53" name="Group 52">
              <a:extLst>
                <a:ext uri="{FF2B5EF4-FFF2-40B4-BE49-F238E27FC236}">
                  <a16:creationId xmlns:a16="http://schemas.microsoft.com/office/drawing/2014/main" id="{9D9CCA43-1F1E-43D9-94D0-2E43BAB60AA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2925725" y="1221833"/>
              <a:ext cx="385069" cy="366530"/>
              <a:chOff x="6719888" y="887413"/>
              <a:chExt cx="492125" cy="468312"/>
            </a:xfrm>
            <a:solidFill>
              <a:schemeClr val="bg1"/>
            </a:solidFill>
          </p:grpSpPr>
          <p:sp>
            <p:nvSpPr>
              <p:cNvPr id="54" name="Freeform 21">
                <a:extLst>
                  <a:ext uri="{FF2B5EF4-FFF2-40B4-BE49-F238E27FC236}">
                    <a16:creationId xmlns:a16="http://schemas.microsoft.com/office/drawing/2014/main" id="{8C8AAB95-41E6-4846-9089-BAD9A86716E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19888" y="887413"/>
                <a:ext cx="492125" cy="468312"/>
              </a:xfrm>
              <a:custGeom>
                <a:avLst/>
                <a:gdLst>
                  <a:gd name="T0" fmla="*/ 117 w 128"/>
                  <a:gd name="T1" fmla="*/ 0 h 122"/>
                  <a:gd name="T2" fmla="*/ 11 w 128"/>
                  <a:gd name="T3" fmla="*/ 0 h 122"/>
                  <a:gd name="T4" fmla="*/ 0 w 128"/>
                  <a:gd name="T5" fmla="*/ 11 h 122"/>
                  <a:gd name="T6" fmla="*/ 0 w 128"/>
                  <a:gd name="T7" fmla="*/ 93 h 122"/>
                  <a:gd name="T8" fmla="*/ 11 w 128"/>
                  <a:gd name="T9" fmla="*/ 104 h 122"/>
                  <a:gd name="T10" fmla="*/ 43 w 128"/>
                  <a:gd name="T11" fmla="*/ 104 h 122"/>
                  <a:gd name="T12" fmla="*/ 38 w 128"/>
                  <a:gd name="T13" fmla="*/ 110 h 122"/>
                  <a:gd name="T14" fmla="*/ 35 w 128"/>
                  <a:gd name="T15" fmla="*/ 113 h 122"/>
                  <a:gd name="T16" fmla="*/ 34 w 128"/>
                  <a:gd name="T17" fmla="*/ 118 h 122"/>
                  <a:gd name="T18" fmla="*/ 42 w 128"/>
                  <a:gd name="T19" fmla="*/ 122 h 122"/>
                  <a:gd name="T20" fmla="*/ 86 w 128"/>
                  <a:gd name="T21" fmla="*/ 122 h 122"/>
                  <a:gd name="T22" fmla="*/ 94 w 128"/>
                  <a:gd name="T23" fmla="*/ 118 h 122"/>
                  <a:gd name="T24" fmla="*/ 94 w 128"/>
                  <a:gd name="T25" fmla="*/ 113 h 122"/>
                  <a:gd name="T26" fmla="*/ 91 w 128"/>
                  <a:gd name="T27" fmla="*/ 110 h 122"/>
                  <a:gd name="T28" fmla="*/ 85 w 128"/>
                  <a:gd name="T29" fmla="*/ 104 h 122"/>
                  <a:gd name="T30" fmla="*/ 117 w 128"/>
                  <a:gd name="T31" fmla="*/ 104 h 122"/>
                  <a:gd name="T32" fmla="*/ 128 w 128"/>
                  <a:gd name="T33" fmla="*/ 93 h 122"/>
                  <a:gd name="T34" fmla="*/ 128 w 128"/>
                  <a:gd name="T35" fmla="*/ 11 h 122"/>
                  <a:gd name="T36" fmla="*/ 117 w 128"/>
                  <a:gd name="T37" fmla="*/ 0 h 122"/>
                  <a:gd name="T38" fmla="*/ 88 w 128"/>
                  <a:gd name="T39" fmla="*/ 113 h 122"/>
                  <a:gd name="T40" fmla="*/ 90 w 128"/>
                  <a:gd name="T41" fmla="*/ 116 h 122"/>
                  <a:gd name="T42" fmla="*/ 90 w 128"/>
                  <a:gd name="T43" fmla="*/ 116 h 122"/>
                  <a:gd name="T44" fmla="*/ 86 w 128"/>
                  <a:gd name="T45" fmla="*/ 118 h 122"/>
                  <a:gd name="T46" fmla="*/ 42 w 128"/>
                  <a:gd name="T47" fmla="*/ 118 h 122"/>
                  <a:gd name="T48" fmla="*/ 38 w 128"/>
                  <a:gd name="T49" fmla="*/ 116 h 122"/>
                  <a:gd name="T50" fmla="*/ 38 w 128"/>
                  <a:gd name="T51" fmla="*/ 116 h 122"/>
                  <a:gd name="T52" fmla="*/ 38 w 128"/>
                  <a:gd name="T53" fmla="*/ 116 h 122"/>
                  <a:gd name="T54" fmla="*/ 40 w 128"/>
                  <a:gd name="T55" fmla="*/ 113 h 122"/>
                  <a:gd name="T56" fmla="*/ 48 w 128"/>
                  <a:gd name="T57" fmla="*/ 104 h 122"/>
                  <a:gd name="T58" fmla="*/ 80 w 128"/>
                  <a:gd name="T59" fmla="*/ 104 h 122"/>
                  <a:gd name="T60" fmla="*/ 88 w 128"/>
                  <a:gd name="T61" fmla="*/ 113 h 122"/>
                  <a:gd name="T62" fmla="*/ 120 w 128"/>
                  <a:gd name="T63" fmla="*/ 93 h 122"/>
                  <a:gd name="T64" fmla="*/ 117 w 128"/>
                  <a:gd name="T65" fmla="*/ 96 h 122"/>
                  <a:gd name="T66" fmla="*/ 11 w 128"/>
                  <a:gd name="T67" fmla="*/ 96 h 122"/>
                  <a:gd name="T68" fmla="*/ 8 w 128"/>
                  <a:gd name="T69" fmla="*/ 93 h 122"/>
                  <a:gd name="T70" fmla="*/ 8 w 128"/>
                  <a:gd name="T71" fmla="*/ 11 h 122"/>
                  <a:gd name="T72" fmla="*/ 11 w 128"/>
                  <a:gd name="T73" fmla="*/ 8 h 122"/>
                  <a:gd name="T74" fmla="*/ 117 w 128"/>
                  <a:gd name="T75" fmla="*/ 8 h 122"/>
                  <a:gd name="T76" fmla="*/ 120 w 128"/>
                  <a:gd name="T77" fmla="*/ 11 h 122"/>
                  <a:gd name="T78" fmla="*/ 120 w 128"/>
                  <a:gd name="T79" fmla="*/ 93 h 1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28" h="122">
                    <a:moveTo>
                      <a:pt x="117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93"/>
                      <a:pt x="0" y="93"/>
                      <a:pt x="0" y="93"/>
                    </a:cubicBezTo>
                    <a:cubicBezTo>
                      <a:pt x="0" y="99"/>
                      <a:pt x="5" y="104"/>
                      <a:pt x="11" y="104"/>
                    </a:cubicBezTo>
                    <a:cubicBezTo>
                      <a:pt x="43" y="104"/>
                      <a:pt x="43" y="104"/>
                      <a:pt x="43" y="104"/>
                    </a:cubicBezTo>
                    <a:cubicBezTo>
                      <a:pt x="42" y="106"/>
                      <a:pt x="39" y="109"/>
                      <a:pt x="38" y="110"/>
                    </a:cubicBezTo>
                    <a:cubicBezTo>
                      <a:pt x="36" y="111"/>
                      <a:pt x="35" y="112"/>
                      <a:pt x="35" y="113"/>
                    </a:cubicBezTo>
                    <a:cubicBezTo>
                      <a:pt x="34" y="114"/>
                      <a:pt x="33" y="116"/>
                      <a:pt x="34" y="118"/>
                    </a:cubicBezTo>
                    <a:cubicBezTo>
                      <a:pt x="35" y="120"/>
                      <a:pt x="37" y="122"/>
                      <a:pt x="42" y="122"/>
                    </a:cubicBezTo>
                    <a:cubicBezTo>
                      <a:pt x="86" y="122"/>
                      <a:pt x="86" y="122"/>
                      <a:pt x="86" y="122"/>
                    </a:cubicBezTo>
                    <a:cubicBezTo>
                      <a:pt x="91" y="122"/>
                      <a:pt x="93" y="120"/>
                      <a:pt x="94" y="118"/>
                    </a:cubicBezTo>
                    <a:cubicBezTo>
                      <a:pt x="95" y="116"/>
                      <a:pt x="95" y="114"/>
                      <a:pt x="94" y="113"/>
                    </a:cubicBezTo>
                    <a:cubicBezTo>
                      <a:pt x="93" y="112"/>
                      <a:pt x="92" y="111"/>
                      <a:pt x="91" y="110"/>
                    </a:cubicBezTo>
                    <a:cubicBezTo>
                      <a:pt x="89" y="109"/>
                      <a:pt x="87" y="106"/>
                      <a:pt x="85" y="104"/>
                    </a:cubicBezTo>
                    <a:cubicBezTo>
                      <a:pt x="117" y="104"/>
                      <a:pt x="117" y="104"/>
                      <a:pt x="117" y="104"/>
                    </a:cubicBezTo>
                    <a:cubicBezTo>
                      <a:pt x="123" y="104"/>
                      <a:pt x="128" y="99"/>
                      <a:pt x="128" y="93"/>
                    </a:cubicBezTo>
                    <a:cubicBezTo>
                      <a:pt x="128" y="11"/>
                      <a:pt x="128" y="11"/>
                      <a:pt x="128" y="11"/>
                    </a:cubicBezTo>
                    <a:cubicBezTo>
                      <a:pt x="128" y="5"/>
                      <a:pt x="123" y="0"/>
                      <a:pt x="117" y="0"/>
                    </a:cubicBezTo>
                    <a:close/>
                    <a:moveTo>
                      <a:pt x="88" y="113"/>
                    </a:moveTo>
                    <a:cubicBezTo>
                      <a:pt x="89" y="114"/>
                      <a:pt x="90" y="115"/>
                      <a:pt x="90" y="116"/>
                    </a:cubicBezTo>
                    <a:cubicBezTo>
                      <a:pt x="90" y="116"/>
                      <a:pt x="91" y="116"/>
                      <a:pt x="90" y="116"/>
                    </a:cubicBezTo>
                    <a:cubicBezTo>
                      <a:pt x="90" y="117"/>
                      <a:pt x="88" y="118"/>
                      <a:pt x="86" y="118"/>
                    </a:cubicBezTo>
                    <a:cubicBezTo>
                      <a:pt x="42" y="118"/>
                      <a:pt x="42" y="118"/>
                      <a:pt x="42" y="118"/>
                    </a:cubicBezTo>
                    <a:cubicBezTo>
                      <a:pt x="40" y="118"/>
                      <a:pt x="38" y="117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6"/>
                      <a:pt x="38" y="116"/>
                      <a:pt x="38" y="116"/>
                    </a:cubicBezTo>
                    <a:cubicBezTo>
                      <a:pt x="38" y="115"/>
                      <a:pt x="39" y="114"/>
                      <a:pt x="40" y="113"/>
                    </a:cubicBezTo>
                    <a:cubicBezTo>
                      <a:pt x="44" y="109"/>
                      <a:pt x="47" y="106"/>
                      <a:pt x="48" y="104"/>
                    </a:cubicBezTo>
                    <a:cubicBezTo>
                      <a:pt x="80" y="104"/>
                      <a:pt x="80" y="104"/>
                      <a:pt x="80" y="104"/>
                    </a:cubicBezTo>
                    <a:cubicBezTo>
                      <a:pt x="82" y="106"/>
                      <a:pt x="84" y="109"/>
                      <a:pt x="88" y="113"/>
                    </a:cubicBezTo>
                    <a:close/>
                    <a:moveTo>
                      <a:pt x="120" y="93"/>
                    </a:moveTo>
                    <a:cubicBezTo>
                      <a:pt x="120" y="95"/>
                      <a:pt x="119" y="96"/>
                      <a:pt x="117" y="96"/>
                    </a:cubicBezTo>
                    <a:cubicBezTo>
                      <a:pt x="11" y="96"/>
                      <a:pt x="11" y="96"/>
                      <a:pt x="11" y="96"/>
                    </a:cubicBezTo>
                    <a:cubicBezTo>
                      <a:pt x="9" y="96"/>
                      <a:pt x="8" y="95"/>
                      <a:pt x="8" y="93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9" y="8"/>
                      <a:pt x="11" y="8"/>
                    </a:cubicBezTo>
                    <a:cubicBezTo>
                      <a:pt x="117" y="8"/>
                      <a:pt x="117" y="8"/>
                      <a:pt x="117" y="8"/>
                    </a:cubicBezTo>
                    <a:cubicBezTo>
                      <a:pt x="119" y="8"/>
                      <a:pt x="120" y="9"/>
                      <a:pt x="120" y="11"/>
                    </a:cubicBezTo>
                    <a:lnTo>
                      <a:pt x="120" y="9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5" name="Freeform 22">
                <a:extLst>
                  <a:ext uri="{FF2B5EF4-FFF2-40B4-BE49-F238E27FC236}">
                    <a16:creationId xmlns:a16="http://schemas.microsoft.com/office/drawing/2014/main" id="{3594334D-5C34-4DEF-9506-2A622FAB457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781801" y="947738"/>
                <a:ext cx="368300" cy="247650"/>
              </a:xfrm>
              <a:custGeom>
                <a:avLst/>
                <a:gdLst>
                  <a:gd name="T0" fmla="*/ 89 w 96"/>
                  <a:gd name="T1" fmla="*/ 0 h 64"/>
                  <a:gd name="T2" fmla="*/ 7 w 96"/>
                  <a:gd name="T3" fmla="*/ 0 h 64"/>
                  <a:gd name="T4" fmla="*/ 0 w 96"/>
                  <a:gd name="T5" fmla="*/ 7 h 64"/>
                  <a:gd name="T6" fmla="*/ 0 w 96"/>
                  <a:gd name="T7" fmla="*/ 57 h 64"/>
                  <a:gd name="T8" fmla="*/ 7 w 96"/>
                  <a:gd name="T9" fmla="*/ 64 h 64"/>
                  <a:gd name="T10" fmla="*/ 89 w 96"/>
                  <a:gd name="T11" fmla="*/ 64 h 64"/>
                  <a:gd name="T12" fmla="*/ 96 w 96"/>
                  <a:gd name="T13" fmla="*/ 57 h 64"/>
                  <a:gd name="T14" fmla="*/ 96 w 96"/>
                  <a:gd name="T15" fmla="*/ 7 h 64"/>
                  <a:gd name="T16" fmla="*/ 89 w 96"/>
                  <a:gd name="T17" fmla="*/ 0 h 64"/>
                  <a:gd name="T18" fmla="*/ 92 w 96"/>
                  <a:gd name="T19" fmla="*/ 57 h 64"/>
                  <a:gd name="T20" fmla="*/ 89 w 96"/>
                  <a:gd name="T21" fmla="*/ 60 h 64"/>
                  <a:gd name="T22" fmla="*/ 7 w 96"/>
                  <a:gd name="T23" fmla="*/ 60 h 64"/>
                  <a:gd name="T24" fmla="*/ 4 w 96"/>
                  <a:gd name="T25" fmla="*/ 57 h 64"/>
                  <a:gd name="T26" fmla="*/ 4 w 96"/>
                  <a:gd name="T27" fmla="*/ 7 h 64"/>
                  <a:gd name="T28" fmla="*/ 7 w 96"/>
                  <a:gd name="T29" fmla="*/ 4 h 64"/>
                  <a:gd name="T30" fmla="*/ 89 w 96"/>
                  <a:gd name="T31" fmla="*/ 4 h 64"/>
                  <a:gd name="T32" fmla="*/ 92 w 96"/>
                  <a:gd name="T33" fmla="*/ 7 h 64"/>
                  <a:gd name="T34" fmla="*/ 92 w 96"/>
                  <a:gd name="T35" fmla="*/ 57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6" h="64">
                    <a:moveTo>
                      <a:pt x="89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57"/>
                      <a:pt x="0" y="57"/>
                      <a:pt x="0" y="57"/>
                    </a:cubicBezTo>
                    <a:cubicBezTo>
                      <a:pt x="0" y="61"/>
                      <a:pt x="3" y="64"/>
                      <a:pt x="7" y="64"/>
                    </a:cubicBezTo>
                    <a:cubicBezTo>
                      <a:pt x="89" y="64"/>
                      <a:pt x="89" y="64"/>
                      <a:pt x="89" y="64"/>
                    </a:cubicBezTo>
                    <a:cubicBezTo>
                      <a:pt x="93" y="64"/>
                      <a:pt x="96" y="61"/>
                      <a:pt x="96" y="57"/>
                    </a:cubicBezTo>
                    <a:cubicBezTo>
                      <a:pt x="96" y="7"/>
                      <a:pt x="96" y="7"/>
                      <a:pt x="96" y="7"/>
                    </a:cubicBezTo>
                    <a:cubicBezTo>
                      <a:pt x="96" y="3"/>
                      <a:pt x="93" y="0"/>
                      <a:pt x="89" y="0"/>
                    </a:cubicBezTo>
                    <a:close/>
                    <a:moveTo>
                      <a:pt x="92" y="57"/>
                    </a:moveTo>
                    <a:cubicBezTo>
                      <a:pt x="92" y="59"/>
                      <a:pt x="91" y="60"/>
                      <a:pt x="89" y="60"/>
                    </a:cubicBezTo>
                    <a:cubicBezTo>
                      <a:pt x="7" y="60"/>
                      <a:pt x="7" y="60"/>
                      <a:pt x="7" y="60"/>
                    </a:cubicBezTo>
                    <a:cubicBezTo>
                      <a:pt x="5" y="60"/>
                      <a:pt x="4" y="59"/>
                      <a:pt x="4" y="5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5" y="4"/>
                      <a:pt x="7" y="4"/>
                    </a:cubicBezTo>
                    <a:cubicBezTo>
                      <a:pt x="89" y="4"/>
                      <a:pt x="89" y="4"/>
                      <a:pt x="89" y="4"/>
                    </a:cubicBezTo>
                    <a:cubicBezTo>
                      <a:pt x="91" y="4"/>
                      <a:pt x="92" y="5"/>
                      <a:pt x="92" y="7"/>
                    </a:cubicBezTo>
                    <a:lnTo>
                      <a:pt x="92" y="5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59" name="Freeform 23">
                <a:extLst>
                  <a:ext uri="{FF2B5EF4-FFF2-40B4-BE49-F238E27FC236}">
                    <a16:creationId xmlns:a16="http://schemas.microsoft.com/office/drawing/2014/main" id="{A3515F1B-781D-44C3-A228-A182A4EFD5A5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943726" y="1201738"/>
                <a:ext cx="46038" cy="47625"/>
              </a:xfrm>
              <a:custGeom>
                <a:avLst/>
                <a:gdLst>
                  <a:gd name="T0" fmla="*/ 6 w 12"/>
                  <a:gd name="T1" fmla="*/ 0 h 12"/>
                  <a:gd name="T2" fmla="*/ 0 w 12"/>
                  <a:gd name="T3" fmla="*/ 6 h 12"/>
                  <a:gd name="T4" fmla="*/ 6 w 12"/>
                  <a:gd name="T5" fmla="*/ 12 h 12"/>
                  <a:gd name="T6" fmla="*/ 12 w 12"/>
                  <a:gd name="T7" fmla="*/ 6 h 12"/>
                  <a:gd name="T8" fmla="*/ 6 w 12"/>
                  <a:gd name="T9" fmla="*/ 0 h 12"/>
                  <a:gd name="T10" fmla="*/ 6 w 12"/>
                  <a:gd name="T11" fmla="*/ 8 h 12"/>
                  <a:gd name="T12" fmla="*/ 4 w 12"/>
                  <a:gd name="T13" fmla="*/ 6 h 12"/>
                  <a:gd name="T14" fmla="*/ 6 w 12"/>
                  <a:gd name="T15" fmla="*/ 4 h 12"/>
                  <a:gd name="T16" fmla="*/ 8 w 12"/>
                  <a:gd name="T17" fmla="*/ 6 h 12"/>
                  <a:gd name="T18" fmla="*/ 6 w 12"/>
                  <a:gd name="T19" fmla="*/ 8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2" h="12">
                    <a:moveTo>
                      <a:pt x="6" y="0"/>
                    </a:moveTo>
                    <a:cubicBezTo>
                      <a:pt x="3" y="0"/>
                      <a:pt x="0" y="3"/>
                      <a:pt x="0" y="6"/>
                    </a:cubicBezTo>
                    <a:cubicBezTo>
                      <a:pt x="0" y="9"/>
                      <a:pt x="3" y="12"/>
                      <a:pt x="6" y="12"/>
                    </a:cubicBezTo>
                    <a:cubicBezTo>
                      <a:pt x="9" y="12"/>
                      <a:pt x="12" y="9"/>
                      <a:pt x="12" y="6"/>
                    </a:cubicBezTo>
                    <a:cubicBezTo>
                      <a:pt x="12" y="3"/>
                      <a:pt x="9" y="0"/>
                      <a:pt x="6" y="0"/>
                    </a:cubicBezTo>
                    <a:close/>
                    <a:moveTo>
                      <a:pt x="6" y="8"/>
                    </a:moveTo>
                    <a:cubicBezTo>
                      <a:pt x="5" y="8"/>
                      <a:pt x="4" y="7"/>
                      <a:pt x="4" y="6"/>
                    </a:cubicBezTo>
                    <a:cubicBezTo>
                      <a:pt x="4" y="5"/>
                      <a:pt x="5" y="4"/>
                      <a:pt x="6" y="4"/>
                    </a:cubicBezTo>
                    <a:cubicBezTo>
                      <a:pt x="7" y="4"/>
                      <a:pt x="8" y="5"/>
                      <a:pt x="8" y="6"/>
                    </a:cubicBezTo>
                    <a:cubicBezTo>
                      <a:pt x="8" y="7"/>
                      <a:pt x="7" y="8"/>
                      <a:pt x="6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0" name="Freeform 24">
                <a:extLst>
                  <a:ext uri="{FF2B5EF4-FFF2-40B4-BE49-F238E27FC236}">
                    <a16:creationId xmlns:a16="http://schemas.microsoft.com/office/drawing/2014/main" id="{0FA01677-6EAE-43A5-A54D-5829BB50B8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881813" y="1044575"/>
                <a:ext cx="61913" cy="65087"/>
              </a:xfrm>
              <a:custGeom>
                <a:avLst/>
                <a:gdLst>
                  <a:gd name="T0" fmla="*/ 0 w 39"/>
                  <a:gd name="T1" fmla="*/ 24 h 41"/>
                  <a:gd name="T2" fmla="*/ 39 w 39"/>
                  <a:gd name="T3" fmla="*/ 41 h 41"/>
                  <a:gd name="T4" fmla="*/ 39 w 39"/>
                  <a:gd name="T5" fmla="*/ 32 h 41"/>
                  <a:gd name="T6" fmla="*/ 12 w 39"/>
                  <a:gd name="T7" fmla="*/ 19 h 41"/>
                  <a:gd name="T8" fmla="*/ 39 w 39"/>
                  <a:gd name="T9" fmla="*/ 10 h 41"/>
                  <a:gd name="T10" fmla="*/ 39 w 39"/>
                  <a:gd name="T11" fmla="*/ 0 h 41"/>
                  <a:gd name="T12" fmla="*/ 0 w 39"/>
                  <a:gd name="T13" fmla="*/ 17 h 41"/>
                  <a:gd name="T14" fmla="*/ 0 w 39"/>
                  <a:gd name="T15" fmla="*/ 2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41">
                    <a:moveTo>
                      <a:pt x="0" y="24"/>
                    </a:moveTo>
                    <a:lnTo>
                      <a:pt x="39" y="41"/>
                    </a:lnTo>
                    <a:lnTo>
                      <a:pt x="39" y="32"/>
                    </a:lnTo>
                    <a:lnTo>
                      <a:pt x="12" y="19"/>
                    </a:lnTo>
                    <a:lnTo>
                      <a:pt x="39" y="10"/>
                    </a:lnTo>
                    <a:lnTo>
                      <a:pt x="39" y="0"/>
                    </a:lnTo>
                    <a:lnTo>
                      <a:pt x="0" y="17"/>
                    </a:lnTo>
                    <a:lnTo>
                      <a:pt x="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1" name="Freeform 25">
                <a:extLst>
                  <a:ext uri="{FF2B5EF4-FFF2-40B4-BE49-F238E27FC236}">
                    <a16:creationId xmlns:a16="http://schemas.microsoft.com/office/drawing/2014/main" id="{AA1C2E35-929F-447C-9404-2E0EAF3C1C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50076" y="1033463"/>
                <a:ext cx="31750" cy="87312"/>
              </a:xfrm>
              <a:custGeom>
                <a:avLst/>
                <a:gdLst>
                  <a:gd name="T0" fmla="*/ 7 w 8"/>
                  <a:gd name="T1" fmla="*/ 0 h 23"/>
                  <a:gd name="T2" fmla="*/ 5 w 8"/>
                  <a:gd name="T3" fmla="*/ 0 h 23"/>
                  <a:gd name="T4" fmla="*/ 5 w 8"/>
                  <a:gd name="T5" fmla="*/ 2 h 23"/>
                  <a:gd name="T6" fmla="*/ 0 w 8"/>
                  <a:gd name="T7" fmla="*/ 20 h 23"/>
                  <a:gd name="T8" fmla="*/ 0 w 8"/>
                  <a:gd name="T9" fmla="*/ 22 h 23"/>
                  <a:gd name="T10" fmla="*/ 2 w 8"/>
                  <a:gd name="T11" fmla="*/ 23 h 23"/>
                  <a:gd name="T12" fmla="*/ 3 w 8"/>
                  <a:gd name="T13" fmla="*/ 23 h 23"/>
                  <a:gd name="T14" fmla="*/ 3 w 8"/>
                  <a:gd name="T15" fmla="*/ 22 h 23"/>
                  <a:gd name="T16" fmla="*/ 4 w 8"/>
                  <a:gd name="T17" fmla="*/ 21 h 23"/>
                  <a:gd name="T18" fmla="*/ 8 w 8"/>
                  <a:gd name="T19" fmla="*/ 3 h 23"/>
                  <a:gd name="T20" fmla="*/ 8 w 8"/>
                  <a:gd name="T21" fmla="*/ 1 h 23"/>
                  <a:gd name="T22" fmla="*/ 8 w 8"/>
                  <a:gd name="T23" fmla="*/ 0 h 23"/>
                  <a:gd name="T24" fmla="*/ 7 w 8"/>
                  <a:gd name="T25" fmla="*/ 0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" h="23">
                    <a:moveTo>
                      <a:pt x="7" y="0"/>
                    </a:move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2"/>
                      <a:pt x="0" y="22"/>
                    </a:cubicBezTo>
                    <a:cubicBezTo>
                      <a:pt x="0" y="23"/>
                      <a:pt x="1" y="23"/>
                      <a:pt x="2" y="23"/>
                    </a:cubicBezTo>
                    <a:cubicBezTo>
                      <a:pt x="2" y="23"/>
                      <a:pt x="2" y="23"/>
                      <a:pt x="3" y="23"/>
                    </a:cubicBezTo>
                    <a:cubicBezTo>
                      <a:pt x="3" y="23"/>
                      <a:pt x="3" y="22"/>
                      <a:pt x="3" y="22"/>
                    </a:cubicBezTo>
                    <a:cubicBezTo>
                      <a:pt x="3" y="22"/>
                      <a:pt x="3" y="21"/>
                      <a:pt x="4" y="21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  <p:sp>
            <p:nvSpPr>
              <p:cNvPr id="62" name="Freeform 26">
                <a:extLst>
                  <a:ext uri="{FF2B5EF4-FFF2-40B4-BE49-F238E27FC236}">
                    <a16:creationId xmlns:a16="http://schemas.microsoft.com/office/drawing/2014/main" id="{F5C6D719-2B8C-476C-A135-3F40403086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989763" y="1044575"/>
                <a:ext cx="60325" cy="65087"/>
              </a:xfrm>
              <a:custGeom>
                <a:avLst/>
                <a:gdLst>
                  <a:gd name="T0" fmla="*/ 0 w 38"/>
                  <a:gd name="T1" fmla="*/ 10 h 41"/>
                  <a:gd name="T2" fmla="*/ 26 w 38"/>
                  <a:gd name="T3" fmla="*/ 19 h 41"/>
                  <a:gd name="T4" fmla="*/ 0 w 38"/>
                  <a:gd name="T5" fmla="*/ 32 h 41"/>
                  <a:gd name="T6" fmla="*/ 0 w 38"/>
                  <a:gd name="T7" fmla="*/ 41 h 41"/>
                  <a:gd name="T8" fmla="*/ 38 w 38"/>
                  <a:gd name="T9" fmla="*/ 24 h 41"/>
                  <a:gd name="T10" fmla="*/ 38 w 38"/>
                  <a:gd name="T11" fmla="*/ 17 h 41"/>
                  <a:gd name="T12" fmla="*/ 0 w 38"/>
                  <a:gd name="T13" fmla="*/ 0 h 41"/>
                  <a:gd name="T14" fmla="*/ 0 w 38"/>
                  <a:gd name="T15" fmla="*/ 10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8" h="41">
                    <a:moveTo>
                      <a:pt x="0" y="10"/>
                    </a:moveTo>
                    <a:lnTo>
                      <a:pt x="26" y="19"/>
                    </a:lnTo>
                    <a:lnTo>
                      <a:pt x="0" y="32"/>
                    </a:lnTo>
                    <a:lnTo>
                      <a:pt x="0" y="41"/>
                    </a:lnTo>
                    <a:lnTo>
                      <a:pt x="38" y="24"/>
                    </a:lnTo>
                    <a:lnTo>
                      <a:pt x="38" y="17"/>
                    </a:lnTo>
                    <a:lnTo>
                      <a:pt x="0" y="0"/>
                    </a:lnTo>
                    <a:lnTo>
                      <a:pt x="0" y="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xmlns="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5720" tIns="22860" rIns="45720" bIns="2286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 sz="840" dirty="0">
                  <a:solidFill>
                    <a:schemeClr val="tx2"/>
                  </a:solidFill>
                  <a:latin typeface="Lato Light"/>
                </a:endParaRPr>
              </a:p>
            </p:txBody>
          </p:sp>
        </p:grpSp>
      </p:grpSp>
      <p:grpSp>
        <p:nvGrpSpPr>
          <p:cNvPr id="66" name="Group 65">
            <a:extLst>
              <a:ext uri="{FF2B5EF4-FFF2-40B4-BE49-F238E27FC236}">
                <a16:creationId xmlns:a16="http://schemas.microsoft.com/office/drawing/2014/main" id="{1DA8B3F3-B266-4250-9A94-7A1F870857C7}"/>
              </a:ext>
            </a:extLst>
          </p:cNvPr>
          <p:cNvGrpSpPr/>
          <p:nvPr/>
        </p:nvGrpSpPr>
        <p:grpSpPr>
          <a:xfrm>
            <a:off x="5470938" y="2418327"/>
            <a:ext cx="1284444" cy="1284440"/>
            <a:chOff x="4646773" y="853659"/>
            <a:chExt cx="1087631" cy="1087631"/>
          </a:xfrm>
        </p:grpSpPr>
        <p:grpSp>
          <p:nvGrpSpPr>
            <p:cNvPr id="67" name="Group 66">
              <a:extLst>
                <a:ext uri="{FF2B5EF4-FFF2-40B4-BE49-F238E27FC236}">
                  <a16:creationId xmlns:a16="http://schemas.microsoft.com/office/drawing/2014/main" id="{EB3C5981-A971-4D46-9C69-05320CEB989F}"/>
                </a:ext>
              </a:extLst>
            </p:cNvPr>
            <p:cNvGrpSpPr/>
            <p:nvPr/>
          </p:nvGrpSpPr>
          <p:grpSpPr>
            <a:xfrm>
              <a:off x="4646773" y="853659"/>
              <a:ext cx="1087631" cy="1087631"/>
              <a:chOff x="912987" y="3985306"/>
              <a:chExt cx="1332461" cy="1332461"/>
            </a:xfrm>
          </p:grpSpPr>
          <p:sp>
            <p:nvSpPr>
              <p:cNvPr id="71" name="Oval 70">
                <a:extLst>
                  <a:ext uri="{FF2B5EF4-FFF2-40B4-BE49-F238E27FC236}">
                    <a16:creationId xmlns:a16="http://schemas.microsoft.com/office/drawing/2014/main" id="{6FC64EDC-08DE-4227-90E4-210540576129}"/>
                  </a:ext>
                </a:extLst>
              </p:cNvPr>
              <p:cNvSpPr/>
              <p:nvPr/>
            </p:nvSpPr>
            <p:spPr>
              <a:xfrm>
                <a:off x="912987" y="3985306"/>
                <a:ext cx="1332461" cy="1332461"/>
              </a:xfrm>
              <a:prstGeom prst="ellipse">
                <a:avLst/>
              </a:prstGeom>
              <a:solidFill>
                <a:schemeClr val="accent3">
                  <a:alpha val="20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76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72" name="Oval 71">
                <a:extLst>
                  <a:ext uri="{FF2B5EF4-FFF2-40B4-BE49-F238E27FC236}">
                    <a16:creationId xmlns:a16="http://schemas.microsoft.com/office/drawing/2014/main" id="{C130F6B1-7CFC-404E-AF3F-1EAFB375D23A}"/>
                  </a:ext>
                </a:extLst>
              </p:cNvPr>
              <p:cNvSpPr/>
              <p:nvPr/>
            </p:nvSpPr>
            <p:spPr>
              <a:xfrm>
                <a:off x="1008481" y="4080800"/>
                <a:ext cx="1141474" cy="1141474"/>
              </a:xfrm>
              <a:prstGeom prst="ellipse">
                <a:avLst/>
              </a:prstGeom>
              <a:solidFill>
                <a:schemeClr val="accent3">
                  <a:alpha val="35000"/>
                </a:schemeClr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2876" dirty="0">
                  <a:solidFill>
                    <a:schemeClr val="bg1"/>
                  </a:solidFill>
                  <a:latin typeface="Montserrat Light" panose="00000400000000000000" pitchFamily="50" charset="0"/>
                </a:endParaRPr>
              </a:p>
            </p:txBody>
          </p:sp>
          <p:sp>
            <p:nvSpPr>
              <p:cNvPr id="73" name="Oval 72">
                <a:extLst>
                  <a:ext uri="{FF2B5EF4-FFF2-40B4-BE49-F238E27FC236}">
                    <a16:creationId xmlns:a16="http://schemas.microsoft.com/office/drawing/2014/main" id="{0BAED870-244C-43D2-B6B9-0FA873203C84}"/>
                  </a:ext>
                </a:extLst>
              </p:cNvPr>
              <p:cNvSpPr/>
              <p:nvPr/>
            </p:nvSpPr>
            <p:spPr>
              <a:xfrm>
                <a:off x="1108900" y="4181219"/>
                <a:ext cx="940635" cy="940635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sz="4500" dirty="0">
                  <a:solidFill>
                    <a:schemeClr val="bg1"/>
                  </a:solidFill>
                  <a:latin typeface="Montserrat SemiBold" panose="00000700000000000000" pitchFamily="2" charset="0"/>
                </a:endParaRPr>
              </a:p>
            </p:txBody>
          </p:sp>
        </p:grpSp>
        <p:grpSp>
          <p:nvGrpSpPr>
            <p:cNvPr id="68" name="Group 67">
              <a:extLst>
                <a:ext uri="{FF2B5EF4-FFF2-40B4-BE49-F238E27FC236}">
                  <a16:creationId xmlns:a16="http://schemas.microsoft.com/office/drawing/2014/main" id="{F9B6AAAA-D917-4E74-AF91-EFCBFE29F292}"/>
                </a:ext>
              </a:extLst>
            </p:cNvPr>
            <p:cNvGrpSpPr/>
            <p:nvPr/>
          </p:nvGrpSpPr>
          <p:grpSpPr>
            <a:xfrm>
              <a:off x="5014006" y="1248788"/>
              <a:ext cx="360226" cy="312620"/>
              <a:chOff x="8783638" y="1235076"/>
              <a:chExt cx="360363" cy="312738"/>
            </a:xfrm>
            <a:solidFill>
              <a:schemeClr val="bg1"/>
            </a:solidFill>
          </p:grpSpPr>
          <p:sp>
            <p:nvSpPr>
              <p:cNvPr id="69" name="Freeform 51">
                <a:extLst>
                  <a:ext uri="{FF2B5EF4-FFF2-40B4-BE49-F238E27FC236}">
                    <a16:creationId xmlns:a16="http://schemas.microsoft.com/office/drawing/2014/main" id="{2DCAF86E-6789-4BAD-ABFE-EA2F0AF718C0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842375" y="1290638"/>
                <a:ext cx="128588" cy="84138"/>
              </a:xfrm>
              <a:custGeom>
                <a:avLst/>
                <a:gdLst/>
                <a:ahLst/>
                <a:cxnLst>
                  <a:cxn ang="0">
                    <a:pos x="42" y="0"/>
                  </a:cxn>
                  <a:cxn ang="0">
                    <a:pos x="0" y="27"/>
                  </a:cxn>
                  <a:cxn ang="0">
                    <a:pos x="1" y="29"/>
                  </a:cxn>
                  <a:cxn ang="0">
                    <a:pos x="3" y="27"/>
                  </a:cxn>
                  <a:cxn ang="0">
                    <a:pos x="42" y="4"/>
                  </a:cxn>
                  <a:cxn ang="0">
                    <a:pos x="44" y="2"/>
                  </a:cxn>
                  <a:cxn ang="0">
                    <a:pos x="42" y="0"/>
                  </a:cxn>
                  <a:cxn ang="0">
                    <a:pos x="42" y="0"/>
                  </a:cxn>
                  <a:cxn ang="0">
                    <a:pos x="42" y="0"/>
                  </a:cxn>
                </a:cxnLst>
                <a:rect l="0" t="0" r="r" b="b"/>
                <a:pathLst>
                  <a:path w="44" h="29">
                    <a:moveTo>
                      <a:pt x="42" y="0"/>
                    </a:moveTo>
                    <a:cubicBezTo>
                      <a:pt x="19" y="0"/>
                      <a:pt x="0" y="12"/>
                      <a:pt x="0" y="27"/>
                    </a:cubicBezTo>
                    <a:cubicBezTo>
                      <a:pt x="0" y="28"/>
                      <a:pt x="0" y="29"/>
                      <a:pt x="1" y="29"/>
                    </a:cubicBezTo>
                    <a:cubicBezTo>
                      <a:pt x="3" y="29"/>
                      <a:pt x="3" y="28"/>
                      <a:pt x="3" y="27"/>
                    </a:cubicBezTo>
                    <a:cubicBezTo>
                      <a:pt x="3" y="15"/>
                      <a:pt x="21" y="4"/>
                      <a:pt x="42" y="4"/>
                    </a:cubicBezTo>
                    <a:cubicBezTo>
                      <a:pt x="43" y="4"/>
                      <a:pt x="44" y="3"/>
                      <a:pt x="44" y="2"/>
                    </a:cubicBezTo>
                    <a:cubicBezTo>
                      <a:pt x="44" y="1"/>
                      <a:pt x="43" y="0"/>
                      <a:pt x="42" y="0"/>
                    </a:cubicBezTo>
                    <a:close/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  <p:sp>
            <p:nvSpPr>
              <p:cNvPr id="70" name="Freeform 52">
                <a:extLst>
                  <a:ext uri="{FF2B5EF4-FFF2-40B4-BE49-F238E27FC236}">
                    <a16:creationId xmlns:a16="http://schemas.microsoft.com/office/drawing/2014/main" id="{5A8E2224-A019-4F0C-8873-56D7D2FB87D2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8783638" y="1235076"/>
                <a:ext cx="360363" cy="312738"/>
              </a:xfrm>
              <a:custGeom>
                <a:avLst/>
                <a:gdLst/>
                <a:ahLst/>
                <a:cxnLst>
                  <a:cxn ang="0">
                    <a:pos x="62" y="0"/>
                  </a:cxn>
                  <a:cxn ang="0">
                    <a:pos x="0" y="46"/>
                  </a:cxn>
                  <a:cxn ang="0">
                    <a:pos x="27" y="84"/>
                  </a:cxn>
                  <a:cxn ang="0">
                    <a:pos x="27" y="84"/>
                  </a:cxn>
                  <a:cxn ang="0">
                    <a:pos x="20" y="102"/>
                  </a:cxn>
                  <a:cxn ang="0">
                    <a:pos x="20" y="104"/>
                  </a:cxn>
                  <a:cxn ang="0">
                    <a:pos x="23" y="107"/>
                  </a:cxn>
                  <a:cxn ang="0">
                    <a:pos x="24" y="107"/>
                  </a:cxn>
                  <a:cxn ang="0">
                    <a:pos x="50" y="91"/>
                  </a:cxn>
                  <a:cxn ang="0">
                    <a:pos x="62" y="92"/>
                  </a:cxn>
                  <a:cxn ang="0">
                    <a:pos x="123" y="46"/>
                  </a:cxn>
                  <a:cxn ang="0">
                    <a:pos x="62" y="0"/>
                  </a:cxn>
                  <a:cxn ang="0">
                    <a:pos x="62" y="84"/>
                  </a:cxn>
                  <a:cxn ang="0">
                    <a:pos x="51" y="83"/>
                  </a:cxn>
                  <a:cxn ang="0">
                    <a:pos x="50" y="83"/>
                  </a:cxn>
                  <a:cxn ang="0">
                    <a:pos x="44" y="86"/>
                  </a:cxn>
                  <a:cxn ang="0">
                    <a:pos x="32" y="96"/>
                  </a:cxn>
                  <a:cxn ang="0">
                    <a:pos x="35" y="85"/>
                  </a:cxn>
                  <a:cxn ang="0">
                    <a:pos x="35" y="84"/>
                  </a:cxn>
                  <a:cxn ang="0">
                    <a:pos x="31" y="77"/>
                  </a:cxn>
                  <a:cxn ang="0">
                    <a:pos x="8" y="46"/>
                  </a:cxn>
                  <a:cxn ang="0">
                    <a:pos x="62" y="7"/>
                  </a:cxn>
                  <a:cxn ang="0">
                    <a:pos x="115" y="46"/>
                  </a:cxn>
                  <a:cxn ang="0">
                    <a:pos x="62" y="84"/>
                  </a:cxn>
                  <a:cxn ang="0">
                    <a:pos x="62" y="84"/>
                  </a:cxn>
                  <a:cxn ang="0">
                    <a:pos x="62" y="84"/>
                  </a:cxn>
                </a:cxnLst>
                <a:rect l="0" t="0" r="r" b="b"/>
                <a:pathLst>
                  <a:path w="123" h="107">
                    <a:moveTo>
                      <a:pt x="62" y="0"/>
                    </a:moveTo>
                    <a:cubicBezTo>
                      <a:pt x="28" y="0"/>
                      <a:pt x="0" y="20"/>
                      <a:pt x="0" y="46"/>
                    </a:cubicBezTo>
                    <a:cubicBezTo>
                      <a:pt x="0" y="62"/>
                      <a:pt x="11" y="76"/>
                      <a:pt x="27" y="84"/>
                    </a:cubicBezTo>
                    <a:cubicBezTo>
                      <a:pt x="27" y="84"/>
                      <a:pt x="27" y="84"/>
                      <a:pt x="27" y="84"/>
                    </a:cubicBezTo>
                    <a:cubicBezTo>
                      <a:pt x="27" y="91"/>
                      <a:pt x="22" y="98"/>
                      <a:pt x="20" y="102"/>
                    </a:cubicBezTo>
                    <a:cubicBezTo>
                      <a:pt x="20" y="103"/>
                      <a:pt x="20" y="103"/>
                      <a:pt x="20" y="104"/>
                    </a:cubicBezTo>
                    <a:cubicBezTo>
                      <a:pt x="20" y="106"/>
                      <a:pt x="21" y="107"/>
                      <a:pt x="23" y="107"/>
                    </a:cubicBezTo>
                    <a:cubicBezTo>
                      <a:pt x="23" y="107"/>
                      <a:pt x="24" y="107"/>
                      <a:pt x="24" y="107"/>
                    </a:cubicBezTo>
                    <a:cubicBezTo>
                      <a:pt x="36" y="105"/>
                      <a:pt x="47" y="94"/>
                      <a:pt x="50" y="91"/>
                    </a:cubicBezTo>
                    <a:cubicBezTo>
                      <a:pt x="54" y="92"/>
                      <a:pt x="58" y="92"/>
                      <a:pt x="62" y="92"/>
                    </a:cubicBezTo>
                    <a:cubicBezTo>
                      <a:pt x="96" y="92"/>
                      <a:pt x="123" y="71"/>
                      <a:pt x="123" y="46"/>
                    </a:cubicBezTo>
                    <a:cubicBezTo>
                      <a:pt x="123" y="20"/>
                      <a:pt x="96" y="0"/>
                      <a:pt x="62" y="0"/>
                    </a:cubicBezTo>
                    <a:close/>
                    <a:moveTo>
                      <a:pt x="62" y="84"/>
                    </a:moveTo>
                    <a:cubicBezTo>
                      <a:pt x="58" y="84"/>
                      <a:pt x="55" y="84"/>
                      <a:pt x="51" y="83"/>
                    </a:cubicBezTo>
                    <a:cubicBezTo>
                      <a:pt x="51" y="83"/>
                      <a:pt x="50" y="83"/>
                      <a:pt x="50" y="83"/>
                    </a:cubicBezTo>
                    <a:cubicBezTo>
                      <a:pt x="48" y="83"/>
                      <a:pt x="45" y="84"/>
                      <a:pt x="44" y="86"/>
                    </a:cubicBezTo>
                    <a:cubicBezTo>
                      <a:pt x="42" y="88"/>
                      <a:pt x="38" y="93"/>
                      <a:pt x="32" y="96"/>
                    </a:cubicBezTo>
                    <a:cubicBezTo>
                      <a:pt x="34" y="92"/>
                      <a:pt x="35" y="89"/>
                      <a:pt x="35" y="85"/>
                    </a:cubicBezTo>
                    <a:cubicBezTo>
                      <a:pt x="35" y="84"/>
                      <a:pt x="35" y="84"/>
                      <a:pt x="35" y="84"/>
                    </a:cubicBezTo>
                    <a:cubicBezTo>
                      <a:pt x="35" y="81"/>
                      <a:pt x="33" y="78"/>
                      <a:pt x="31" y="77"/>
                    </a:cubicBezTo>
                    <a:cubicBezTo>
                      <a:pt x="17" y="70"/>
                      <a:pt x="8" y="58"/>
                      <a:pt x="8" y="46"/>
                    </a:cubicBezTo>
                    <a:cubicBezTo>
                      <a:pt x="8" y="25"/>
                      <a:pt x="32" y="7"/>
                      <a:pt x="62" y="7"/>
                    </a:cubicBezTo>
                    <a:cubicBezTo>
                      <a:pt x="91" y="7"/>
                      <a:pt x="115" y="25"/>
                      <a:pt x="115" y="46"/>
                    </a:cubicBezTo>
                    <a:cubicBezTo>
                      <a:pt x="115" y="67"/>
                      <a:pt x="91" y="84"/>
                      <a:pt x="62" y="84"/>
                    </a:cubicBezTo>
                    <a:close/>
                    <a:moveTo>
                      <a:pt x="62" y="84"/>
                    </a:moveTo>
                    <a:cubicBezTo>
                      <a:pt x="62" y="84"/>
                      <a:pt x="62" y="84"/>
                      <a:pt x="62" y="8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 dirty="0"/>
              </a:p>
            </p:txBody>
          </p:sp>
        </p:grpSp>
      </p:grpSp>
      <p:sp>
        <p:nvSpPr>
          <p:cNvPr id="34" name="Rectangle 33">
            <a:extLst>
              <a:ext uri="{FF2B5EF4-FFF2-40B4-BE49-F238E27FC236}">
                <a16:creationId xmlns:a16="http://schemas.microsoft.com/office/drawing/2014/main" id="{1C25E78E-99E2-4F3C-A2D5-1E24ABBD1D9F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8B78A1F1-CBBD-47A1-82EA-1030C26C4705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805B59F-0172-4DE6-B39B-A779F5BAE112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79522601"/>
      </p:ext>
    </p:extLst>
  </p:cSld>
  <p:clrMapOvr>
    <a:masterClrMapping/>
  </p:clrMapOvr>
  <p:transition spd="slow">
    <p:wip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Group 18">
            <a:extLst>
              <a:ext uri="{FF2B5EF4-FFF2-40B4-BE49-F238E27FC236}">
                <a16:creationId xmlns:a16="http://schemas.microsoft.com/office/drawing/2014/main" id="{6E9A2158-3196-4A83-BFE4-1CC785E42B3E}"/>
              </a:ext>
            </a:extLst>
          </p:cNvPr>
          <p:cNvGrpSpPr/>
          <p:nvPr/>
        </p:nvGrpSpPr>
        <p:grpSpPr>
          <a:xfrm>
            <a:off x="1740099" y="4172238"/>
            <a:ext cx="2567684" cy="1350097"/>
            <a:chOff x="1054865" y="2793724"/>
            <a:chExt cx="1944721" cy="1122730"/>
          </a:xfrm>
        </p:grpSpPr>
        <p:sp>
          <p:nvSpPr>
            <p:cNvPr id="20" name="L-Shape 19">
              <a:extLst>
                <a:ext uri="{FF2B5EF4-FFF2-40B4-BE49-F238E27FC236}">
                  <a16:creationId xmlns:a16="http://schemas.microsoft.com/office/drawing/2014/main" id="{C41E0FC3-3102-49AA-A335-C71738E91EBF}"/>
                </a:ext>
              </a:extLst>
            </p:cNvPr>
            <p:cNvSpPr/>
            <p:nvPr/>
          </p:nvSpPr>
          <p:spPr>
            <a:xfrm rot="5400000">
              <a:off x="1639328" y="2560086"/>
              <a:ext cx="771905" cy="1940831"/>
            </a:xfrm>
            <a:prstGeom prst="corner">
              <a:avLst>
                <a:gd name="adj1" fmla="val 16120"/>
                <a:gd name="adj2" fmla="val 1611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Isosceles Triangle 11">
              <a:extLst>
                <a:ext uri="{FF2B5EF4-FFF2-40B4-BE49-F238E27FC236}">
                  <a16:creationId xmlns:a16="http://schemas.microsoft.com/office/drawing/2014/main" id="{0FC8F5AB-9AB0-4FA9-8ACE-6477BDE09E8D}"/>
                </a:ext>
              </a:extLst>
            </p:cNvPr>
            <p:cNvSpPr/>
            <p:nvPr/>
          </p:nvSpPr>
          <p:spPr>
            <a:xfrm>
              <a:off x="2668983" y="2793724"/>
              <a:ext cx="330603" cy="218791"/>
            </a:xfrm>
            <a:prstGeom prst="triangle">
              <a:avLst>
                <a:gd name="adj" fmla="val 100000"/>
              </a:avLst>
            </a:prstGeom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2" name="Group 21">
            <a:extLst>
              <a:ext uri="{FF2B5EF4-FFF2-40B4-BE49-F238E27FC236}">
                <a16:creationId xmlns:a16="http://schemas.microsoft.com/office/drawing/2014/main" id="{1CA1257B-D405-47F1-AE3C-BD1EB5694EE7}"/>
              </a:ext>
            </a:extLst>
          </p:cNvPr>
          <p:cNvGrpSpPr/>
          <p:nvPr/>
        </p:nvGrpSpPr>
        <p:grpSpPr>
          <a:xfrm>
            <a:off x="4699968" y="3244013"/>
            <a:ext cx="2567684" cy="1350097"/>
            <a:chOff x="1054865" y="2793724"/>
            <a:chExt cx="1944721" cy="1122730"/>
          </a:xfrm>
          <a:solidFill>
            <a:schemeClr val="accent2"/>
          </a:solidFill>
        </p:grpSpPr>
        <p:sp>
          <p:nvSpPr>
            <p:cNvPr id="23" name="L-Shape 22">
              <a:extLst>
                <a:ext uri="{FF2B5EF4-FFF2-40B4-BE49-F238E27FC236}">
                  <a16:creationId xmlns:a16="http://schemas.microsoft.com/office/drawing/2014/main" id="{74ACAAFF-92F4-4DFF-9EB0-3066E74F073C}"/>
                </a:ext>
              </a:extLst>
            </p:cNvPr>
            <p:cNvSpPr/>
            <p:nvPr/>
          </p:nvSpPr>
          <p:spPr>
            <a:xfrm rot="5400000">
              <a:off x="1639328" y="2560086"/>
              <a:ext cx="771905" cy="1940831"/>
            </a:xfrm>
            <a:prstGeom prst="corner">
              <a:avLst>
                <a:gd name="adj1" fmla="val 16120"/>
                <a:gd name="adj2" fmla="val 1611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4" name="Isosceles Triangle 11">
              <a:extLst>
                <a:ext uri="{FF2B5EF4-FFF2-40B4-BE49-F238E27FC236}">
                  <a16:creationId xmlns:a16="http://schemas.microsoft.com/office/drawing/2014/main" id="{D954D8EB-F644-4B92-84CE-CDEBDFD722CC}"/>
                </a:ext>
              </a:extLst>
            </p:cNvPr>
            <p:cNvSpPr/>
            <p:nvPr/>
          </p:nvSpPr>
          <p:spPr>
            <a:xfrm>
              <a:off x="2668983" y="2793724"/>
              <a:ext cx="330603" cy="218791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grpSp>
        <p:nvGrpSpPr>
          <p:cNvPr id="25" name="Group 24">
            <a:extLst>
              <a:ext uri="{FF2B5EF4-FFF2-40B4-BE49-F238E27FC236}">
                <a16:creationId xmlns:a16="http://schemas.microsoft.com/office/drawing/2014/main" id="{957E902B-F915-4274-B02A-A1BFBAE7F53D}"/>
              </a:ext>
            </a:extLst>
          </p:cNvPr>
          <p:cNvGrpSpPr/>
          <p:nvPr/>
        </p:nvGrpSpPr>
        <p:grpSpPr>
          <a:xfrm>
            <a:off x="7654701" y="2315787"/>
            <a:ext cx="2567684" cy="1350097"/>
            <a:chOff x="1054865" y="2793724"/>
            <a:chExt cx="1944721" cy="1122730"/>
          </a:xfrm>
          <a:solidFill>
            <a:schemeClr val="accent4"/>
          </a:solidFill>
        </p:grpSpPr>
        <p:sp>
          <p:nvSpPr>
            <p:cNvPr id="26" name="L-Shape 25">
              <a:extLst>
                <a:ext uri="{FF2B5EF4-FFF2-40B4-BE49-F238E27FC236}">
                  <a16:creationId xmlns:a16="http://schemas.microsoft.com/office/drawing/2014/main" id="{4A6C9286-5383-4AA7-86ED-EE0A9F26D742}"/>
                </a:ext>
              </a:extLst>
            </p:cNvPr>
            <p:cNvSpPr/>
            <p:nvPr/>
          </p:nvSpPr>
          <p:spPr>
            <a:xfrm rot="5400000">
              <a:off x="1639328" y="2560086"/>
              <a:ext cx="771905" cy="1940831"/>
            </a:xfrm>
            <a:prstGeom prst="corner">
              <a:avLst>
                <a:gd name="adj1" fmla="val 16120"/>
                <a:gd name="adj2" fmla="val 1611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7" name="Isosceles Triangle 11">
              <a:extLst>
                <a:ext uri="{FF2B5EF4-FFF2-40B4-BE49-F238E27FC236}">
                  <a16:creationId xmlns:a16="http://schemas.microsoft.com/office/drawing/2014/main" id="{59224924-049F-47C0-B7B5-B3F34DDDAF5C}"/>
                </a:ext>
              </a:extLst>
            </p:cNvPr>
            <p:cNvSpPr/>
            <p:nvPr/>
          </p:nvSpPr>
          <p:spPr>
            <a:xfrm>
              <a:off x="2668983" y="2793724"/>
              <a:ext cx="330603" cy="218791"/>
            </a:xfrm>
            <a:prstGeom prst="triangle">
              <a:avLst>
                <a:gd name="adj" fmla="val 100000"/>
              </a:avLst>
            </a:prstGeom>
            <a:grpFill/>
            <a:ln>
              <a:noFill/>
            </a:ln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</p:grpSp>
      <p:sp>
        <p:nvSpPr>
          <p:cNvPr id="28" name="TextBox 27">
            <a:extLst>
              <a:ext uri="{FF2B5EF4-FFF2-40B4-BE49-F238E27FC236}">
                <a16:creationId xmlns:a16="http://schemas.microsoft.com/office/drawing/2014/main" id="{48447E65-910E-4431-9195-ACFA8E056316}"/>
              </a:ext>
            </a:extLst>
          </p:cNvPr>
          <p:cNvSpPr txBox="1"/>
          <p:nvPr/>
        </p:nvSpPr>
        <p:spPr>
          <a:xfrm>
            <a:off x="1956815" y="4872935"/>
            <a:ext cx="2195110" cy="930108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b="1" dirty="0">
                <a:solidFill>
                  <a:schemeClr val="accent1"/>
                </a:solidFill>
                <a:latin typeface="+mj-lt"/>
                <a:ea typeface="Open Sans Light" panose="020B0306030504020204" pitchFamily="34" charset="0"/>
                <a:cs typeface="Lato Light"/>
              </a:rPr>
              <a:t>Insert Text Here</a:t>
            </a:r>
            <a:br>
              <a:rPr lang="en-US" sz="1050" dirty="0">
                <a:solidFill>
                  <a:schemeClr val="tx2"/>
                </a:solidFill>
                <a:ea typeface="Open Sans Light" panose="020B0306030504020204" pitchFamily="34" charset="0"/>
                <a:cs typeface="Lato Light"/>
              </a:rPr>
            </a:br>
            <a:r>
              <a:rPr lang="en-US" sz="1100" dirty="0">
                <a:solidFill>
                  <a:schemeClr val="tx2"/>
                </a:solidFill>
                <a:ea typeface="Open Sans Light" panose="020B0306030504020204" pitchFamily="34" charset="0"/>
                <a:cs typeface="Lato Light"/>
              </a:rPr>
              <a:t> </a:t>
            </a:r>
            <a:r>
              <a:rPr lang="en-US" sz="1100" dirty="0"/>
              <a:t>Lorem ipsum dolor sit amet, consectetur adipiscing elit, sed do </a:t>
            </a:r>
            <a:r>
              <a:rPr lang="en-US" sz="1100" dirty="0" err="1"/>
              <a:t>eiusmod</a:t>
            </a:r>
            <a:r>
              <a:rPr lang="en-US" sz="1100" dirty="0"/>
              <a:t> </a:t>
            </a:r>
            <a:r>
              <a:rPr lang="en-US" sz="1100" dirty="0" err="1"/>
              <a:t>tempor</a:t>
            </a:r>
            <a:endParaRPr lang="en-US" sz="1100" dirty="0">
              <a:ea typeface="Open Sans Light" panose="020B0306030504020204" pitchFamily="34" charset="0"/>
              <a:cs typeface="Lato Light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7037A60-23F8-46F3-BF8F-C5A4D7829906}"/>
              </a:ext>
            </a:extLst>
          </p:cNvPr>
          <p:cNvSpPr txBox="1"/>
          <p:nvPr/>
        </p:nvSpPr>
        <p:spPr>
          <a:xfrm>
            <a:off x="7878025" y="3050360"/>
            <a:ext cx="2115900" cy="930108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b="1" dirty="0">
                <a:solidFill>
                  <a:schemeClr val="accent3"/>
                </a:solidFill>
                <a:latin typeface="+mj-lt"/>
                <a:ea typeface="Open Sans Light" panose="020B0306030504020204" pitchFamily="34" charset="0"/>
                <a:cs typeface="Lato Light"/>
              </a:rPr>
              <a:t>Insert Text Here</a:t>
            </a:r>
            <a:br>
              <a:rPr lang="en-US" sz="1050" dirty="0">
                <a:solidFill>
                  <a:schemeClr val="tx2"/>
                </a:solidFill>
                <a:ea typeface="Open Sans Light" panose="020B0306030504020204" pitchFamily="34" charset="0"/>
                <a:cs typeface="Lato Light"/>
              </a:rPr>
            </a:br>
            <a:r>
              <a:rPr lang="en-US" sz="1100" dirty="0">
                <a:solidFill>
                  <a:schemeClr val="tx2"/>
                </a:solidFill>
                <a:ea typeface="Open Sans Light" panose="020B0306030504020204" pitchFamily="34" charset="0"/>
                <a:cs typeface="Lato Light"/>
              </a:rPr>
              <a:t> </a:t>
            </a:r>
            <a:r>
              <a:rPr lang="en-US" sz="1100" dirty="0"/>
              <a:t>Lorem ipsum dolor sit amet, consectetur adipiscing elit, sed do </a:t>
            </a:r>
            <a:r>
              <a:rPr lang="en-US" sz="1100" dirty="0" err="1"/>
              <a:t>eiusmod</a:t>
            </a:r>
            <a:r>
              <a:rPr lang="en-US" sz="1100" dirty="0"/>
              <a:t> </a:t>
            </a:r>
            <a:r>
              <a:rPr lang="en-US" sz="1100" dirty="0" err="1"/>
              <a:t>tempor</a:t>
            </a:r>
            <a:endParaRPr lang="en-US" sz="1050" dirty="0">
              <a:ea typeface="Open Sans Light" panose="020B0306030504020204" pitchFamily="34" charset="0"/>
              <a:cs typeface="Lato Light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0FCB374-3073-44DB-BA46-A729A7933037}"/>
              </a:ext>
            </a:extLst>
          </p:cNvPr>
          <p:cNvSpPr txBox="1"/>
          <p:nvPr/>
        </p:nvSpPr>
        <p:spPr>
          <a:xfrm>
            <a:off x="4817253" y="3944710"/>
            <a:ext cx="2242972" cy="930108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ctr">
              <a:lnSpc>
                <a:spcPct val="110000"/>
              </a:lnSpc>
            </a:pPr>
            <a:r>
              <a:rPr lang="en-US" sz="1600" b="1" dirty="0">
                <a:solidFill>
                  <a:schemeClr val="accent2"/>
                </a:solidFill>
                <a:latin typeface="+mj-lt"/>
                <a:ea typeface="Open Sans Light" panose="020B0306030504020204" pitchFamily="34" charset="0"/>
                <a:cs typeface="Lato Light"/>
              </a:rPr>
              <a:t>Insert Text Here</a:t>
            </a:r>
            <a:br>
              <a:rPr lang="en-US" sz="1050" dirty="0">
                <a:solidFill>
                  <a:schemeClr val="tx2"/>
                </a:solidFill>
                <a:ea typeface="Open Sans Light" panose="020B0306030504020204" pitchFamily="34" charset="0"/>
                <a:cs typeface="Lato Light"/>
              </a:rPr>
            </a:br>
            <a:r>
              <a:rPr lang="en-US" sz="1100" dirty="0"/>
              <a:t>Lorem ipsum dolor sit amet, consectetur adipiscing elit, sed do </a:t>
            </a:r>
            <a:r>
              <a:rPr lang="en-US" sz="1100" dirty="0" err="1"/>
              <a:t>eiusmod</a:t>
            </a:r>
            <a:r>
              <a:rPr lang="en-US" sz="1100" dirty="0"/>
              <a:t> </a:t>
            </a:r>
            <a:r>
              <a:rPr lang="en-US" sz="1100" dirty="0" err="1"/>
              <a:t>tempor</a:t>
            </a:r>
            <a:endParaRPr lang="en-US" sz="1100" dirty="0">
              <a:ea typeface="Open Sans Light" panose="020B0306030504020204" pitchFamily="34" charset="0"/>
              <a:cs typeface="Lato Light"/>
            </a:endParaRP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7A03F953-56F1-4936-A091-7A41E054BA8D}"/>
              </a:ext>
            </a:extLst>
          </p:cNvPr>
          <p:cNvSpPr txBox="1"/>
          <p:nvPr/>
        </p:nvSpPr>
        <p:spPr>
          <a:xfrm>
            <a:off x="1740098" y="4138419"/>
            <a:ext cx="2131177" cy="381625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600" b="1" dirty="0">
                <a:solidFill>
                  <a:schemeClr val="accent1"/>
                </a:solidFill>
                <a:latin typeface="Open Sans Semibold" charset="0"/>
                <a:ea typeface="Open Sans Semibold" charset="0"/>
                <a:cs typeface="Open Sans Semibold" charset="0"/>
              </a:rPr>
              <a:t>TITLE HERE</a:t>
            </a:r>
            <a:endParaRPr lang="en-US" sz="900" b="1" dirty="0">
              <a:solidFill>
                <a:schemeClr val="accent1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5A9AF5B4-DB0F-460E-9A51-D9BC2422F4EE}"/>
              </a:ext>
            </a:extLst>
          </p:cNvPr>
          <p:cNvSpPr txBox="1"/>
          <p:nvPr/>
        </p:nvSpPr>
        <p:spPr>
          <a:xfrm>
            <a:off x="4699968" y="3125487"/>
            <a:ext cx="2131177" cy="366942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600" b="1" dirty="0">
                <a:solidFill>
                  <a:schemeClr val="accent2"/>
                </a:solidFill>
                <a:latin typeface="Open Sans Semibold" charset="0"/>
                <a:ea typeface="Open Sans Semibold" charset="0"/>
                <a:cs typeface="Open Sans Semibold" charset="0"/>
              </a:rPr>
              <a:t>TITLE HERE</a:t>
            </a:r>
            <a:endParaRPr lang="en-US" sz="900" b="1" dirty="0">
              <a:solidFill>
                <a:schemeClr val="accent2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CB962D3E-6364-44BB-ABDF-FD00E7E63FC4}"/>
              </a:ext>
            </a:extLst>
          </p:cNvPr>
          <p:cNvSpPr txBox="1"/>
          <p:nvPr/>
        </p:nvSpPr>
        <p:spPr>
          <a:xfrm>
            <a:off x="7654701" y="2211944"/>
            <a:ext cx="2131177" cy="366942"/>
          </a:xfrm>
          <a:prstGeom prst="rect">
            <a:avLst/>
          </a:prstGeom>
          <a:noFill/>
        </p:spPr>
        <p:txBody>
          <a:bodyPr wrap="square" lIns="109710" tIns="54855" rIns="109710" bIns="54855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en-US" sz="1600" b="1" dirty="0">
                <a:solidFill>
                  <a:schemeClr val="accent3"/>
                </a:solidFill>
                <a:latin typeface="Open Sans Semibold" charset="0"/>
                <a:ea typeface="Open Sans Semibold" charset="0"/>
                <a:cs typeface="Open Sans Semibold" charset="0"/>
              </a:rPr>
              <a:t>TITLE HERE</a:t>
            </a:r>
            <a:endParaRPr lang="en-US" sz="900" b="1" dirty="0">
              <a:solidFill>
                <a:schemeClr val="accent3"/>
              </a:solidFill>
              <a:latin typeface="Open Sans Semibold" charset="0"/>
              <a:ea typeface="Open Sans Semibold" charset="0"/>
              <a:cs typeface="Open Sans Semibold" charset="0"/>
            </a:endParaRPr>
          </a:p>
        </p:txBody>
      </p:sp>
      <p:grpSp>
        <p:nvGrpSpPr>
          <p:cNvPr id="34" name="Group 33">
            <a:extLst>
              <a:ext uri="{FF2B5EF4-FFF2-40B4-BE49-F238E27FC236}">
                <a16:creationId xmlns:a16="http://schemas.microsoft.com/office/drawing/2014/main" id="{20E45D63-50B5-4490-A7EB-F8ACB0FC7A9B}"/>
              </a:ext>
            </a:extLst>
          </p:cNvPr>
          <p:cNvGrpSpPr>
            <a:grpSpLocks noChangeAspect="1"/>
          </p:cNvGrpSpPr>
          <p:nvPr/>
        </p:nvGrpSpPr>
        <p:grpSpPr>
          <a:xfrm>
            <a:off x="5020596" y="3142947"/>
            <a:ext cx="428348" cy="407726"/>
            <a:chOff x="6719888" y="887413"/>
            <a:chExt cx="492125" cy="468312"/>
          </a:xfrm>
          <a:solidFill>
            <a:schemeClr val="accent2"/>
          </a:solidFill>
        </p:grpSpPr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D122FC8D-7EAE-45EA-BCD4-29608D57BC7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19888" y="887413"/>
              <a:ext cx="492125" cy="468312"/>
            </a:xfrm>
            <a:custGeom>
              <a:avLst/>
              <a:gdLst>
                <a:gd name="T0" fmla="*/ 117 w 128"/>
                <a:gd name="T1" fmla="*/ 0 h 122"/>
                <a:gd name="T2" fmla="*/ 11 w 128"/>
                <a:gd name="T3" fmla="*/ 0 h 122"/>
                <a:gd name="T4" fmla="*/ 0 w 128"/>
                <a:gd name="T5" fmla="*/ 11 h 122"/>
                <a:gd name="T6" fmla="*/ 0 w 128"/>
                <a:gd name="T7" fmla="*/ 93 h 122"/>
                <a:gd name="T8" fmla="*/ 11 w 128"/>
                <a:gd name="T9" fmla="*/ 104 h 122"/>
                <a:gd name="T10" fmla="*/ 43 w 128"/>
                <a:gd name="T11" fmla="*/ 104 h 122"/>
                <a:gd name="T12" fmla="*/ 38 w 128"/>
                <a:gd name="T13" fmla="*/ 110 h 122"/>
                <a:gd name="T14" fmla="*/ 35 w 128"/>
                <a:gd name="T15" fmla="*/ 113 h 122"/>
                <a:gd name="T16" fmla="*/ 34 w 128"/>
                <a:gd name="T17" fmla="*/ 118 h 122"/>
                <a:gd name="T18" fmla="*/ 42 w 128"/>
                <a:gd name="T19" fmla="*/ 122 h 122"/>
                <a:gd name="T20" fmla="*/ 86 w 128"/>
                <a:gd name="T21" fmla="*/ 122 h 122"/>
                <a:gd name="T22" fmla="*/ 94 w 128"/>
                <a:gd name="T23" fmla="*/ 118 h 122"/>
                <a:gd name="T24" fmla="*/ 94 w 128"/>
                <a:gd name="T25" fmla="*/ 113 h 122"/>
                <a:gd name="T26" fmla="*/ 91 w 128"/>
                <a:gd name="T27" fmla="*/ 110 h 122"/>
                <a:gd name="T28" fmla="*/ 85 w 128"/>
                <a:gd name="T29" fmla="*/ 104 h 122"/>
                <a:gd name="T30" fmla="*/ 117 w 128"/>
                <a:gd name="T31" fmla="*/ 104 h 122"/>
                <a:gd name="T32" fmla="*/ 128 w 128"/>
                <a:gd name="T33" fmla="*/ 93 h 122"/>
                <a:gd name="T34" fmla="*/ 128 w 128"/>
                <a:gd name="T35" fmla="*/ 11 h 122"/>
                <a:gd name="T36" fmla="*/ 117 w 128"/>
                <a:gd name="T37" fmla="*/ 0 h 122"/>
                <a:gd name="T38" fmla="*/ 88 w 128"/>
                <a:gd name="T39" fmla="*/ 113 h 122"/>
                <a:gd name="T40" fmla="*/ 90 w 128"/>
                <a:gd name="T41" fmla="*/ 116 h 122"/>
                <a:gd name="T42" fmla="*/ 90 w 128"/>
                <a:gd name="T43" fmla="*/ 116 h 122"/>
                <a:gd name="T44" fmla="*/ 86 w 128"/>
                <a:gd name="T45" fmla="*/ 118 h 122"/>
                <a:gd name="T46" fmla="*/ 42 w 128"/>
                <a:gd name="T47" fmla="*/ 118 h 122"/>
                <a:gd name="T48" fmla="*/ 38 w 128"/>
                <a:gd name="T49" fmla="*/ 116 h 122"/>
                <a:gd name="T50" fmla="*/ 38 w 128"/>
                <a:gd name="T51" fmla="*/ 116 h 122"/>
                <a:gd name="T52" fmla="*/ 38 w 128"/>
                <a:gd name="T53" fmla="*/ 116 h 122"/>
                <a:gd name="T54" fmla="*/ 40 w 128"/>
                <a:gd name="T55" fmla="*/ 113 h 122"/>
                <a:gd name="T56" fmla="*/ 48 w 128"/>
                <a:gd name="T57" fmla="*/ 104 h 122"/>
                <a:gd name="T58" fmla="*/ 80 w 128"/>
                <a:gd name="T59" fmla="*/ 104 h 122"/>
                <a:gd name="T60" fmla="*/ 88 w 128"/>
                <a:gd name="T61" fmla="*/ 113 h 122"/>
                <a:gd name="T62" fmla="*/ 120 w 128"/>
                <a:gd name="T63" fmla="*/ 93 h 122"/>
                <a:gd name="T64" fmla="*/ 117 w 128"/>
                <a:gd name="T65" fmla="*/ 96 h 122"/>
                <a:gd name="T66" fmla="*/ 11 w 128"/>
                <a:gd name="T67" fmla="*/ 96 h 122"/>
                <a:gd name="T68" fmla="*/ 8 w 128"/>
                <a:gd name="T69" fmla="*/ 93 h 122"/>
                <a:gd name="T70" fmla="*/ 8 w 128"/>
                <a:gd name="T71" fmla="*/ 11 h 122"/>
                <a:gd name="T72" fmla="*/ 11 w 128"/>
                <a:gd name="T73" fmla="*/ 8 h 122"/>
                <a:gd name="T74" fmla="*/ 117 w 128"/>
                <a:gd name="T75" fmla="*/ 8 h 122"/>
                <a:gd name="T76" fmla="*/ 120 w 128"/>
                <a:gd name="T77" fmla="*/ 11 h 122"/>
                <a:gd name="T78" fmla="*/ 120 w 128"/>
                <a:gd name="T79" fmla="*/ 93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8" h="122">
                  <a:moveTo>
                    <a:pt x="11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93"/>
                    <a:pt x="0" y="93"/>
                    <a:pt x="0" y="93"/>
                  </a:cubicBezTo>
                  <a:cubicBezTo>
                    <a:pt x="0" y="99"/>
                    <a:pt x="5" y="104"/>
                    <a:pt x="11" y="104"/>
                  </a:cubicBezTo>
                  <a:cubicBezTo>
                    <a:pt x="43" y="104"/>
                    <a:pt x="43" y="104"/>
                    <a:pt x="43" y="104"/>
                  </a:cubicBezTo>
                  <a:cubicBezTo>
                    <a:pt x="42" y="106"/>
                    <a:pt x="39" y="109"/>
                    <a:pt x="38" y="110"/>
                  </a:cubicBezTo>
                  <a:cubicBezTo>
                    <a:pt x="36" y="111"/>
                    <a:pt x="35" y="112"/>
                    <a:pt x="35" y="113"/>
                  </a:cubicBezTo>
                  <a:cubicBezTo>
                    <a:pt x="34" y="114"/>
                    <a:pt x="33" y="116"/>
                    <a:pt x="34" y="118"/>
                  </a:cubicBezTo>
                  <a:cubicBezTo>
                    <a:pt x="35" y="120"/>
                    <a:pt x="37" y="122"/>
                    <a:pt x="42" y="122"/>
                  </a:cubicBezTo>
                  <a:cubicBezTo>
                    <a:pt x="86" y="122"/>
                    <a:pt x="86" y="122"/>
                    <a:pt x="86" y="122"/>
                  </a:cubicBezTo>
                  <a:cubicBezTo>
                    <a:pt x="91" y="122"/>
                    <a:pt x="93" y="120"/>
                    <a:pt x="94" y="118"/>
                  </a:cubicBezTo>
                  <a:cubicBezTo>
                    <a:pt x="95" y="116"/>
                    <a:pt x="95" y="114"/>
                    <a:pt x="94" y="113"/>
                  </a:cubicBezTo>
                  <a:cubicBezTo>
                    <a:pt x="93" y="112"/>
                    <a:pt x="92" y="111"/>
                    <a:pt x="91" y="110"/>
                  </a:cubicBezTo>
                  <a:cubicBezTo>
                    <a:pt x="89" y="109"/>
                    <a:pt x="87" y="106"/>
                    <a:pt x="85" y="104"/>
                  </a:cubicBezTo>
                  <a:cubicBezTo>
                    <a:pt x="117" y="104"/>
                    <a:pt x="117" y="104"/>
                    <a:pt x="117" y="104"/>
                  </a:cubicBezTo>
                  <a:cubicBezTo>
                    <a:pt x="123" y="104"/>
                    <a:pt x="128" y="99"/>
                    <a:pt x="128" y="93"/>
                  </a:cubicBezTo>
                  <a:cubicBezTo>
                    <a:pt x="128" y="11"/>
                    <a:pt x="128" y="11"/>
                    <a:pt x="128" y="11"/>
                  </a:cubicBezTo>
                  <a:cubicBezTo>
                    <a:pt x="128" y="5"/>
                    <a:pt x="123" y="0"/>
                    <a:pt x="117" y="0"/>
                  </a:cubicBezTo>
                  <a:close/>
                  <a:moveTo>
                    <a:pt x="88" y="113"/>
                  </a:moveTo>
                  <a:cubicBezTo>
                    <a:pt x="89" y="114"/>
                    <a:pt x="90" y="115"/>
                    <a:pt x="90" y="116"/>
                  </a:cubicBezTo>
                  <a:cubicBezTo>
                    <a:pt x="90" y="116"/>
                    <a:pt x="91" y="116"/>
                    <a:pt x="90" y="116"/>
                  </a:cubicBezTo>
                  <a:cubicBezTo>
                    <a:pt x="90" y="117"/>
                    <a:pt x="88" y="118"/>
                    <a:pt x="86" y="118"/>
                  </a:cubicBezTo>
                  <a:cubicBezTo>
                    <a:pt x="42" y="118"/>
                    <a:pt x="42" y="118"/>
                    <a:pt x="42" y="118"/>
                  </a:cubicBezTo>
                  <a:cubicBezTo>
                    <a:pt x="40" y="118"/>
                    <a:pt x="38" y="117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6"/>
                    <a:pt x="38" y="116"/>
                    <a:pt x="38" y="116"/>
                  </a:cubicBezTo>
                  <a:cubicBezTo>
                    <a:pt x="38" y="115"/>
                    <a:pt x="39" y="114"/>
                    <a:pt x="40" y="113"/>
                  </a:cubicBezTo>
                  <a:cubicBezTo>
                    <a:pt x="44" y="109"/>
                    <a:pt x="47" y="106"/>
                    <a:pt x="48" y="104"/>
                  </a:cubicBezTo>
                  <a:cubicBezTo>
                    <a:pt x="80" y="104"/>
                    <a:pt x="80" y="104"/>
                    <a:pt x="80" y="104"/>
                  </a:cubicBezTo>
                  <a:cubicBezTo>
                    <a:pt x="82" y="106"/>
                    <a:pt x="84" y="109"/>
                    <a:pt x="88" y="113"/>
                  </a:cubicBezTo>
                  <a:close/>
                  <a:moveTo>
                    <a:pt x="120" y="93"/>
                  </a:moveTo>
                  <a:cubicBezTo>
                    <a:pt x="120" y="95"/>
                    <a:pt x="119" y="96"/>
                    <a:pt x="117" y="96"/>
                  </a:cubicBezTo>
                  <a:cubicBezTo>
                    <a:pt x="11" y="96"/>
                    <a:pt x="11" y="96"/>
                    <a:pt x="11" y="96"/>
                  </a:cubicBezTo>
                  <a:cubicBezTo>
                    <a:pt x="9" y="96"/>
                    <a:pt x="8" y="95"/>
                    <a:pt x="8" y="93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8" y="9"/>
                    <a:pt x="9" y="8"/>
                    <a:pt x="11" y="8"/>
                  </a:cubicBezTo>
                  <a:cubicBezTo>
                    <a:pt x="117" y="8"/>
                    <a:pt x="117" y="8"/>
                    <a:pt x="117" y="8"/>
                  </a:cubicBezTo>
                  <a:cubicBezTo>
                    <a:pt x="119" y="8"/>
                    <a:pt x="120" y="9"/>
                    <a:pt x="120" y="11"/>
                  </a:cubicBezTo>
                  <a:lnTo>
                    <a:pt x="12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46" name="Freeform 31">
              <a:extLst>
                <a:ext uri="{FF2B5EF4-FFF2-40B4-BE49-F238E27FC236}">
                  <a16:creationId xmlns:a16="http://schemas.microsoft.com/office/drawing/2014/main" id="{BCB4CE34-6A47-4965-A3A7-0C27961A71E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781801" y="947738"/>
              <a:ext cx="368300" cy="247650"/>
            </a:xfrm>
            <a:custGeom>
              <a:avLst/>
              <a:gdLst>
                <a:gd name="T0" fmla="*/ 89 w 96"/>
                <a:gd name="T1" fmla="*/ 0 h 64"/>
                <a:gd name="T2" fmla="*/ 7 w 96"/>
                <a:gd name="T3" fmla="*/ 0 h 64"/>
                <a:gd name="T4" fmla="*/ 0 w 96"/>
                <a:gd name="T5" fmla="*/ 7 h 64"/>
                <a:gd name="T6" fmla="*/ 0 w 96"/>
                <a:gd name="T7" fmla="*/ 57 h 64"/>
                <a:gd name="T8" fmla="*/ 7 w 96"/>
                <a:gd name="T9" fmla="*/ 64 h 64"/>
                <a:gd name="T10" fmla="*/ 89 w 96"/>
                <a:gd name="T11" fmla="*/ 64 h 64"/>
                <a:gd name="T12" fmla="*/ 96 w 96"/>
                <a:gd name="T13" fmla="*/ 57 h 64"/>
                <a:gd name="T14" fmla="*/ 96 w 96"/>
                <a:gd name="T15" fmla="*/ 7 h 64"/>
                <a:gd name="T16" fmla="*/ 89 w 96"/>
                <a:gd name="T17" fmla="*/ 0 h 64"/>
                <a:gd name="T18" fmla="*/ 92 w 96"/>
                <a:gd name="T19" fmla="*/ 57 h 64"/>
                <a:gd name="T20" fmla="*/ 89 w 96"/>
                <a:gd name="T21" fmla="*/ 60 h 64"/>
                <a:gd name="T22" fmla="*/ 7 w 96"/>
                <a:gd name="T23" fmla="*/ 60 h 64"/>
                <a:gd name="T24" fmla="*/ 4 w 96"/>
                <a:gd name="T25" fmla="*/ 57 h 64"/>
                <a:gd name="T26" fmla="*/ 4 w 96"/>
                <a:gd name="T27" fmla="*/ 7 h 64"/>
                <a:gd name="T28" fmla="*/ 7 w 96"/>
                <a:gd name="T29" fmla="*/ 4 h 64"/>
                <a:gd name="T30" fmla="*/ 89 w 96"/>
                <a:gd name="T31" fmla="*/ 4 h 64"/>
                <a:gd name="T32" fmla="*/ 92 w 96"/>
                <a:gd name="T33" fmla="*/ 7 h 64"/>
                <a:gd name="T34" fmla="*/ 92 w 96"/>
                <a:gd name="T35" fmla="*/ 57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6" h="64">
                  <a:moveTo>
                    <a:pt x="89" y="0"/>
                  </a:move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61"/>
                    <a:pt x="3" y="64"/>
                    <a:pt x="7" y="64"/>
                  </a:cubicBezTo>
                  <a:cubicBezTo>
                    <a:pt x="89" y="64"/>
                    <a:pt x="89" y="64"/>
                    <a:pt x="89" y="64"/>
                  </a:cubicBezTo>
                  <a:cubicBezTo>
                    <a:pt x="93" y="64"/>
                    <a:pt x="96" y="61"/>
                    <a:pt x="96" y="57"/>
                  </a:cubicBezTo>
                  <a:cubicBezTo>
                    <a:pt x="96" y="7"/>
                    <a:pt x="96" y="7"/>
                    <a:pt x="96" y="7"/>
                  </a:cubicBezTo>
                  <a:cubicBezTo>
                    <a:pt x="96" y="3"/>
                    <a:pt x="93" y="0"/>
                    <a:pt x="89" y="0"/>
                  </a:cubicBezTo>
                  <a:close/>
                  <a:moveTo>
                    <a:pt x="92" y="57"/>
                  </a:moveTo>
                  <a:cubicBezTo>
                    <a:pt x="92" y="59"/>
                    <a:pt x="91" y="60"/>
                    <a:pt x="89" y="60"/>
                  </a:cubicBezTo>
                  <a:cubicBezTo>
                    <a:pt x="7" y="60"/>
                    <a:pt x="7" y="60"/>
                    <a:pt x="7" y="60"/>
                  </a:cubicBezTo>
                  <a:cubicBezTo>
                    <a:pt x="5" y="60"/>
                    <a:pt x="4" y="59"/>
                    <a:pt x="4" y="5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5"/>
                    <a:pt x="5" y="4"/>
                    <a:pt x="7" y="4"/>
                  </a:cubicBezTo>
                  <a:cubicBezTo>
                    <a:pt x="89" y="4"/>
                    <a:pt x="89" y="4"/>
                    <a:pt x="89" y="4"/>
                  </a:cubicBezTo>
                  <a:cubicBezTo>
                    <a:pt x="91" y="4"/>
                    <a:pt x="92" y="5"/>
                    <a:pt x="92" y="7"/>
                  </a:cubicBezTo>
                  <a:lnTo>
                    <a:pt x="92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47" name="Freeform 32">
              <a:extLst>
                <a:ext uri="{FF2B5EF4-FFF2-40B4-BE49-F238E27FC236}">
                  <a16:creationId xmlns:a16="http://schemas.microsoft.com/office/drawing/2014/main" id="{77138C65-DF34-49D0-AD92-0FF05478BBC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943726" y="1201738"/>
              <a:ext cx="46038" cy="47625"/>
            </a:xfrm>
            <a:custGeom>
              <a:avLst/>
              <a:gdLst>
                <a:gd name="T0" fmla="*/ 6 w 12"/>
                <a:gd name="T1" fmla="*/ 0 h 12"/>
                <a:gd name="T2" fmla="*/ 0 w 12"/>
                <a:gd name="T3" fmla="*/ 6 h 12"/>
                <a:gd name="T4" fmla="*/ 6 w 12"/>
                <a:gd name="T5" fmla="*/ 12 h 12"/>
                <a:gd name="T6" fmla="*/ 12 w 12"/>
                <a:gd name="T7" fmla="*/ 6 h 12"/>
                <a:gd name="T8" fmla="*/ 6 w 12"/>
                <a:gd name="T9" fmla="*/ 0 h 12"/>
                <a:gd name="T10" fmla="*/ 6 w 12"/>
                <a:gd name="T11" fmla="*/ 8 h 12"/>
                <a:gd name="T12" fmla="*/ 4 w 12"/>
                <a:gd name="T13" fmla="*/ 6 h 12"/>
                <a:gd name="T14" fmla="*/ 6 w 12"/>
                <a:gd name="T15" fmla="*/ 4 h 12"/>
                <a:gd name="T16" fmla="*/ 8 w 12"/>
                <a:gd name="T17" fmla="*/ 6 h 12"/>
                <a:gd name="T18" fmla="*/ 6 w 12"/>
                <a:gd name="T1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" h="12">
                  <a:moveTo>
                    <a:pt x="6" y="0"/>
                  </a:moveTo>
                  <a:cubicBezTo>
                    <a:pt x="3" y="0"/>
                    <a:pt x="0" y="3"/>
                    <a:pt x="0" y="6"/>
                  </a:cubicBezTo>
                  <a:cubicBezTo>
                    <a:pt x="0" y="9"/>
                    <a:pt x="3" y="12"/>
                    <a:pt x="6" y="12"/>
                  </a:cubicBezTo>
                  <a:cubicBezTo>
                    <a:pt x="9" y="12"/>
                    <a:pt x="12" y="9"/>
                    <a:pt x="12" y="6"/>
                  </a:cubicBezTo>
                  <a:cubicBezTo>
                    <a:pt x="12" y="3"/>
                    <a:pt x="9" y="0"/>
                    <a:pt x="6" y="0"/>
                  </a:cubicBezTo>
                  <a:close/>
                  <a:moveTo>
                    <a:pt x="6" y="8"/>
                  </a:moveTo>
                  <a:cubicBezTo>
                    <a:pt x="5" y="8"/>
                    <a:pt x="4" y="7"/>
                    <a:pt x="4" y="6"/>
                  </a:cubicBezTo>
                  <a:cubicBezTo>
                    <a:pt x="4" y="5"/>
                    <a:pt x="5" y="4"/>
                    <a:pt x="6" y="4"/>
                  </a:cubicBezTo>
                  <a:cubicBezTo>
                    <a:pt x="7" y="4"/>
                    <a:pt x="8" y="5"/>
                    <a:pt x="8" y="6"/>
                  </a:cubicBezTo>
                  <a:cubicBezTo>
                    <a:pt x="8" y="7"/>
                    <a:pt x="7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48" name="Freeform 33">
              <a:extLst>
                <a:ext uri="{FF2B5EF4-FFF2-40B4-BE49-F238E27FC236}">
                  <a16:creationId xmlns:a16="http://schemas.microsoft.com/office/drawing/2014/main" id="{645498C0-1DE2-4FF5-B1E8-16A8E092B94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81813" y="1044575"/>
              <a:ext cx="61913" cy="65087"/>
            </a:xfrm>
            <a:custGeom>
              <a:avLst/>
              <a:gdLst>
                <a:gd name="T0" fmla="*/ 0 w 39"/>
                <a:gd name="T1" fmla="*/ 24 h 41"/>
                <a:gd name="T2" fmla="*/ 39 w 39"/>
                <a:gd name="T3" fmla="*/ 41 h 41"/>
                <a:gd name="T4" fmla="*/ 39 w 39"/>
                <a:gd name="T5" fmla="*/ 32 h 41"/>
                <a:gd name="T6" fmla="*/ 12 w 39"/>
                <a:gd name="T7" fmla="*/ 19 h 41"/>
                <a:gd name="T8" fmla="*/ 39 w 39"/>
                <a:gd name="T9" fmla="*/ 10 h 41"/>
                <a:gd name="T10" fmla="*/ 39 w 39"/>
                <a:gd name="T11" fmla="*/ 0 h 41"/>
                <a:gd name="T12" fmla="*/ 0 w 39"/>
                <a:gd name="T13" fmla="*/ 17 h 41"/>
                <a:gd name="T14" fmla="*/ 0 w 39"/>
                <a:gd name="T15" fmla="*/ 24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41">
                  <a:moveTo>
                    <a:pt x="0" y="24"/>
                  </a:moveTo>
                  <a:lnTo>
                    <a:pt x="39" y="41"/>
                  </a:lnTo>
                  <a:lnTo>
                    <a:pt x="39" y="32"/>
                  </a:lnTo>
                  <a:lnTo>
                    <a:pt x="12" y="19"/>
                  </a:lnTo>
                  <a:lnTo>
                    <a:pt x="39" y="10"/>
                  </a:lnTo>
                  <a:lnTo>
                    <a:pt x="39" y="0"/>
                  </a:lnTo>
                  <a:lnTo>
                    <a:pt x="0" y="17"/>
                  </a:lnTo>
                  <a:lnTo>
                    <a:pt x="0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49" name="Freeform 34">
              <a:extLst>
                <a:ext uri="{FF2B5EF4-FFF2-40B4-BE49-F238E27FC236}">
                  <a16:creationId xmlns:a16="http://schemas.microsoft.com/office/drawing/2014/main" id="{00858C95-5AB8-4098-AC67-7D073550E116}"/>
                </a:ext>
              </a:extLst>
            </p:cNvPr>
            <p:cNvSpPr>
              <a:spLocks/>
            </p:cNvSpPr>
            <p:nvPr/>
          </p:nvSpPr>
          <p:spPr bwMode="auto">
            <a:xfrm>
              <a:off x="6950076" y="1033463"/>
              <a:ext cx="31750" cy="87312"/>
            </a:xfrm>
            <a:custGeom>
              <a:avLst/>
              <a:gdLst>
                <a:gd name="T0" fmla="*/ 7 w 8"/>
                <a:gd name="T1" fmla="*/ 0 h 23"/>
                <a:gd name="T2" fmla="*/ 5 w 8"/>
                <a:gd name="T3" fmla="*/ 0 h 23"/>
                <a:gd name="T4" fmla="*/ 5 w 8"/>
                <a:gd name="T5" fmla="*/ 2 h 23"/>
                <a:gd name="T6" fmla="*/ 0 w 8"/>
                <a:gd name="T7" fmla="*/ 20 h 23"/>
                <a:gd name="T8" fmla="*/ 0 w 8"/>
                <a:gd name="T9" fmla="*/ 22 h 23"/>
                <a:gd name="T10" fmla="*/ 2 w 8"/>
                <a:gd name="T11" fmla="*/ 23 h 23"/>
                <a:gd name="T12" fmla="*/ 3 w 8"/>
                <a:gd name="T13" fmla="*/ 23 h 23"/>
                <a:gd name="T14" fmla="*/ 3 w 8"/>
                <a:gd name="T15" fmla="*/ 22 h 23"/>
                <a:gd name="T16" fmla="*/ 4 w 8"/>
                <a:gd name="T17" fmla="*/ 21 h 23"/>
                <a:gd name="T18" fmla="*/ 8 w 8"/>
                <a:gd name="T19" fmla="*/ 3 h 23"/>
                <a:gd name="T20" fmla="*/ 8 w 8"/>
                <a:gd name="T21" fmla="*/ 1 h 23"/>
                <a:gd name="T22" fmla="*/ 8 w 8"/>
                <a:gd name="T23" fmla="*/ 0 h 23"/>
                <a:gd name="T24" fmla="*/ 7 w 8"/>
                <a:gd name="T25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" h="23">
                  <a:moveTo>
                    <a:pt x="7" y="0"/>
                  </a:moveTo>
                  <a:cubicBezTo>
                    <a:pt x="6" y="0"/>
                    <a:pt x="6" y="0"/>
                    <a:pt x="5" y="0"/>
                  </a:cubicBezTo>
                  <a:cubicBezTo>
                    <a:pt x="5" y="0"/>
                    <a:pt x="5" y="1"/>
                    <a:pt x="5" y="2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21"/>
                    <a:pt x="0" y="22"/>
                    <a:pt x="0" y="22"/>
                  </a:cubicBezTo>
                  <a:cubicBezTo>
                    <a:pt x="0" y="23"/>
                    <a:pt x="1" y="23"/>
                    <a:pt x="2" y="23"/>
                  </a:cubicBezTo>
                  <a:cubicBezTo>
                    <a:pt x="2" y="23"/>
                    <a:pt x="2" y="23"/>
                    <a:pt x="3" y="23"/>
                  </a:cubicBezTo>
                  <a:cubicBezTo>
                    <a:pt x="3" y="23"/>
                    <a:pt x="3" y="22"/>
                    <a:pt x="3" y="22"/>
                  </a:cubicBezTo>
                  <a:cubicBezTo>
                    <a:pt x="3" y="22"/>
                    <a:pt x="3" y="21"/>
                    <a:pt x="4" y="21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7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50" name="Freeform 35">
              <a:extLst>
                <a:ext uri="{FF2B5EF4-FFF2-40B4-BE49-F238E27FC236}">
                  <a16:creationId xmlns:a16="http://schemas.microsoft.com/office/drawing/2014/main" id="{B07233E0-77D9-4DF1-A452-B03609F6768C}"/>
                </a:ext>
              </a:extLst>
            </p:cNvPr>
            <p:cNvSpPr>
              <a:spLocks/>
            </p:cNvSpPr>
            <p:nvPr/>
          </p:nvSpPr>
          <p:spPr bwMode="auto">
            <a:xfrm>
              <a:off x="6989763" y="1044575"/>
              <a:ext cx="60325" cy="65087"/>
            </a:xfrm>
            <a:custGeom>
              <a:avLst/>
              <a:gdLst>
                <a:gd name="T0" fmla="*/ 0 w 38"/>
                <a:gd name="T1" fmla="*/ 10 h 41"/>
                <a:gd name="T2" fmla="*/ 26 w 38"/>
                <a:gd name="T3" fmla="*/ 19 h 41"/>
                <a:gd name="T4" fmla="*/ 0 w 38"/>
                <a:gd name="T5" fmla="*/ 32 h 41"/>
                <a:gd name="T6" fmla="*/ 0 w 38"/>
                <a:gd name="T7" fmla="*/ 41 h 41"/>
                <a:gd name="T8" fmla="*/ 38 w 38"/>
                <a:gd name="T9" fmla="*/ 24 h 41"/>
                <a:gd name="T10" fmla="*/ 38 w 38"/>
                <a:gd name="T11" fmla="*/ 17 h 41"/>
                <a:gd name="T12" fmla="*/ 0 w 38"/>
                <a:gd name="T13" fmla="*/ 0 h 41"/>
                <a:gd name="T14" fmla="*/ 0 w 38"/>
                <a:gd name="T15" fmla="*/ 1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41">
                  <a:moveTo>
                    <a:pt x="0" y="10"/>
                  </a:moveTo>
                  <a:lnTo>
                    <a:pt x="26" y="19"/>
                  </a:lnTo>
                  <a:lnTo>
                    <a:pt x="0" y="32"/>
                  </a:lnTo>
                  <a:lnTo>
                    <a:pt x="0" y="41"/>
                  </a:lnTo>
                  <a:lnTo>
                    <a:pt x="38" y="24"/>
                  </a:lnTo>
                  <a:lnTo>
                    <a:pt x="38" y="17"/>
                  </a:lnTo>
                  <a:lnTo>
                    <a:pt x="0" y="0"/>
                  </a:lnTo>
                  <a:lnTo>
                    <a:pt x="0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</p:grpSp>
      <p:grpSp>
        <p:nvGrpSpPr>
          <p:cNvPr id="51" name="Group 50">
            <a:extLst>
              <a:ext uri="{FF2B5EF4-FFF2-40B4-BE49-F238E27FC236}">
                <a16:creationId xmlns:a16="http://schemas.microsoft.com/office/drawing/2014/main" id="{CA897179-6FC5-4013-BB5B-1659005A8301}"/>
              </a:ext>
            </a:extLst>
          </p:cNvPr>
          <p:cNvGrpSpPr>
            <a:grpSpLocks noChangeAspect="1"/>
          </p:cNvGrpSpPr>
          <p:nvPr/>
        </p:nvGrpSpPr>
        <p:grpSpPr>
          <a:xfrm>
            <a:off x="8119313" y="2141328"/>
            <a:ext cx="313118" cy="499722"/>
            <a:chOff x="6513513" y="557213"/>
            <a:chExt cx="471488" cy="752475"/>
          </a:xfrm>
          <a:solidFill>
            <a:schemeClr val="accent4"/>
          </a:solidFill>
        </p:grpSpPr>
        <p:sp>
          <p:nvSpPr>
            <p:cNvPr id="56" name="Freeform 41">
              <a:extLst>
                <a:ext uri="{FF2B5EF4-FFF2-40B4-BE49-F238E27FC236}">
                  <a16:creationId xmlns:a16="http://schemas.microsoft.com/office/drawing/2014/main" id="{F86CBD11-CE2E-4A93-BA2D-F61013A0A81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3513" y="557213"/>
              <a:ext cx="471488" cy="752475"/>
            </a:xfrm>
            <a:custGeom>
              <a:avLst/>
              <a:gdLst>
                <a:gd name="T0" fmla="*/ 80 w 160"/>
                <a:gd name="T1" fmla="*/ 0 h 256"/>
                <a:gd name="T2" fmla="*/ 11 w 160"/>
                <a:gd name="T3" fmla="*/ 120 h 256"/>
                <a:gd name="T4" fmla="*/ 42 w 160"/>
                <a:gd name="T5" fmla="*/ 179 h 256"/>
                <a:gd name="T6" fmla="*/ 49 w 160"/>
                <a:gd name="T7" fmla="*/ 187 h 256"/>
                <a:gd name="T8" fmla="*/ 48 w 160"/>
                <a:gd name="T9" fmla="*/ 208 h 256"/>
                <a:gd name="T10" fmla="*/ 52 w 160"/>
                <a:gd name="T11" fmla="*/ 231 h 256"/>
                <a:gd name="T12" fmla="*/ 108 w 160"/>
                <a:gd name="T13" fmla="*/ 231 h 256"/>
                <a:gd name="T14" fmla="*/ 112 w 160"/>
                <a:gd name="T15" fmla="*/ 208 h 256"/>
                <a:gd name="T16" fmla="*/ 110 w 160"/>
                <a:gd name="T17" fmla="*/ 187 h 256"/>
                <a:gd name="T18" fmla="*/ 118 w 160"/>
                <a:gd name="T19" fmla="*/ 179 h 256"/>
                <a:gd name="T20" fmla="*/ 149 w 160"/>
                <a:gd name="T21" fmla="*/ 120 h 256"/>
                <a:gd name="T22" fmla="*/ 80 w 160"/>
                <a:gd name="T23" fmla="*/ 248 h 256"/>
                <a:gd name="T24" fmla="*/ 99 w 160"/>
                <a:gd name="T25" fmla="*/ 232 h 256"/>
                <a:gd name="T26" fmla="*/ 108 w 160"/>
                <a:gd name="T27" fmla="*/ 218 h 256"/>
                <a:gd name="T28" fmla="*/ 58 w 160"/>
                <a:gd name="T29" fmla="*/ 224 h 256"/>
                <a:gd name="T30" fmla="*/ 58 w 160"/>
                <a:gd name="T31" fmla="*/ 212 h 256"/>
                <a:gd name="T32" fmla="*/ 108 w 160"/>
                <a:gd name="T33" fmla="*/ 218 h 256"/>
                <a:gd name="T34" fmla="*/ 108 w 160"/>
                <a:gd name="T35" fmla="*/ 198 h 256"/>
                <a:gd name="T36" fmla="*/ 58 w 160"/>
                <a:gd name="T37" fmla="*/ 204 h 256"/>
                <a:gd name="T38" fmla="*/ 58 w 160"/>
                <a:gd name="T39" fmla="*/ 192 h 256"/>
                <a:gd name="T40" fmla="*/ 96 w 160"/>
                <a:gd name="T41" fmla="*/ 192 h 256"/>
                <a:gd name="T42" fmla="*/ 135 w 160"/>
                <a:gd name="T43" fmla="*/ 112 h 256"/>
                <a:gd name="T44" fmla="*/ 104 w 160"/>
                <a:gd name="T45" fmla="*/ 170 h 256"/>
                <a:gd name="T46" fmla="*/ 96 w 160"/>
                <a:gd name="T47" fmla="*/ 176 h 256"/>
                <a:gd name="T48" fmla="*/ 96 w 160"/>
                <a:gd name="T49" fmla="*/ 124 h 256"/>
                <a:gd name="T50" fmla="*/ 88 w 160"/>
                <a:gd name="T51" fmla="*/ 176 h 256"/>
                <a:gd name="T52" fmla="*/ 68 w 160"/>
                <a:gd name="T53" fmla="*/ 128 h 256"/>
                <a:gd name="T54" fmla="*/ 60 w 160"/>
                <a:gd name="T55" fmla="*/ 129 h 256"/>
                <a:gd name="T56" fmla="*/ 57 w 160"/>
                <a:gd name="T57" fmla="*/ 172 h 256"/>
                <a:gd name="T58" fmla="*/ 26 w 160"/>
                <a:gd name="T59" fmla="*/ 114 h 256"/>
                <a:gd name="T60" fmla="*/ 16 w 160"/>
                <a:gd name="T61" fmla="*/ 80 h 256"/>
                <a:gd name="T62" fmla="*/ 144 w 160"/>
                <a:gd name="T63" fmla="*/ 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256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95"/>
                    <a:pt x="4" y="109"/>
                    <a:pt x="11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4" y="182"/>
                    <a:pt x="46" y="185"/>
                    <a:pt x="49" y="187"/>
                  </a:cubicBezTo>
                  <a:cubicBezTo>
                    <a:pt x="46" y="190"/>
                    <a:pt x="44" y="194"/>
                    <a:pt x="44" y="198"/>
                  </a:cubicBezTo>
                  <a:cubicBezTo>
                    <a:pt x="44" y="202"/>
                    <a:pt x="46" y="206"/>
                    <a:pt x="48" y="208"/>
                  </a:cubicBezTo>
                  <a:cubicBezTo>
                    <a:pt x="46" y="211"/>
                    <a:pt x="44" y="214"/>
                    <a:pt x="44" y="218"/>
                  </a:cubicBezTo>
                  <a:cubicBezTo>
                    <a:pt x="44" y="224"/>
                    <a:pt x="47" y="229"/>
                    <a:pt x="52" y="231"/>
                  </a:cubicBezTo>
                  <a:cubicBezTo>
                    <a:pt x="53" y="245"/>
                    <a:pt x="65" y="256"/>
                    <a:pt x="80" y="256"/>
                  </a:cubicBezTo>
                  <a:cubicBezTo>
                    <a:pt x="94" y="256"/>
                    <a:pt x="106" y="245"/>
                    <a:pt x="108" y="231"/>
                  </a:cubicBezTo>
                  <a:cubicBezTo>
                    <a:pt x="112" y="229"/>
                    <a:pt x="116" y="224"/>
                    <a:pt x="116" y="218"/>
                  </a:cubicBezTo>
                  <a:cubicBezTo>
                    <a:pt x="116" y="214"/>
                    <a:pt x="114" y="211"/>
                    <a:pt x="112" y="208"/>
                  </a:cubicBezTo>
                  <a:cubicBezTo>
                    <a:pt x="114" y="206"/>
                    <a:pt x="116" y="202"/>
                    <a:pt x="116" y="198"/>
                  </a:cubicBezTo>
                  <a:cubicBezTo>
                    <a:pt x="116" y="194"/>
                    <a:pt x="114" y="190"/>
                    <a:pt x="110" y="187"/>
                  </a:cubicBezTo>
                  <a:cubicBezTo>
                    <a:pt x="113" y="185"/>
                    <a:pt x="116" y="182"/>
                    <a:pt x="118" y="179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56" y="109"/>
                    <a:pt x="160" y="95"/>
                    <a:pt x="160" y="80"/>
                  </a:cubicBezTo>
                  <a:close/>
                  <a:moveTo>
                    <a:pt x="80" y="248"/>
                  </a:moveTo>
                  <a:cubicBezTo>
                    <a:pt x="70" y="248"/>
                    <a:pt x="62" y="241"/>
                    <a:pt x="60" y="232"/>
                  </a:cubicBezTo>
                  <a:cubicBezTo>
                    <a:pt x="99" y="232"/>
                    <a:pt x="99" y="232"/>
                    <a:pt x="99" y="232"/>
                  </a:cubicBezTo>
                  <a:cubicBezTo>
                    <a:pt x="97" y="241"/>
                    <a:pt x="89" y="248"/>
                    <a:pt x="80" y="248"/>
                  </a:cubicBezTo>
                  <a:close/>
                  <a:moveTo>
                    <a:pt x="108" y="218"/>
                  </a:moveTo>
                  <a:cubicBezTo>
                    <a:pt x="108" y="222"/>
                    <a:pt x="105" y="224"/>
                    <a:pt x="102" y="224"/>
                  </a:cubicBezTo>
                  <a:cubicBezTo>
                    <a:pt x="58" y="224"/>
                    <a:pt x="58" y="224"/>
                    <a:pt x="58" y="224"/>
                  </a:cubicBezTo>
                  <a:cubicBezTo>
                    <a:pt x="55" y="224"/>
                    <a:pt x="52" y="222"/>
                    <a:pt x="52" y="218"/>
                  </a:cubicBezTo>
                  <a:cubicBezTo>
                    <a:pt x="52" y="215"/>
                    <a:pt x="55" y="212"/>
                    <a:pt x="58" y="212"/>
                  </a:cubicBezTo>
                  <a:cubicBezTo>
                    <a:pt x="102" y="212"/>
                    <a:pt x="102" y="212"/>
                    <a:pt x="102" y="212"/>
                  </a:cubicBezTo>
                  <a:cubicBezTo>
                    <a:pt x="105" y="212"/>
                    <a:pt x="108" y="215"/>
                    <a:pt x="108" y="218"/>
                  </a:cubicBezTo>
                  <a:close/>
                  <a:moveTo>
                    <a:pt x="102" y="192"/>
                  </a:moveTo>
                  <a:cubicBezTo>
                    <a:pt x="105" y="192"/>
                    <a:pt x="108" y="195"/>
                    <a:pt x="108" y="198"/>
                  </a:cubicBezTo>
                  <a:cubicBezTo>
                    <a:pt x="108" y="202"/>
                    <a:pt x="105" y="204"/>
                    <a:pt x="102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5" y="204"/>
                    <a:pt x="52" y="202"/>
                    <a:pt x="52" y="198"/>
                  </a:cubicBezTo>
                  <a:cubicBezTo>
                    <a:pt x="52" y="195"/>
                    <a:pt x="55" y="192"/>
                    <a:pt x="58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96" y="192"/>
                    <a:pt x="96" y="192"/>
                    <a:pt x="96" y="192"/>
                  </a:cubicBezTo>
                  <a:lnTo>
                    <a:pt x="102" y="192"/>
                  </a:lnTo>
                  <a:close/>
                  <a:moveTo>
                    <a:pt x="135" y="112"/>
                  </a:moveTo>
                  <a:cubicBezTo>
                    <a:pt x="135" y="113"/>
                    <a:pt x="135" y="114"/>
                    <a:pt x="134" y="114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3" y="171"/>
                    <a:pt x="103" y="172"/>
                  </a:cubicBezTo>
                  <a:cubicBezTo>
                    <a:pt x="102" y="174"/>
                    <a:pt x="100" y="176"/>
                    <a:pt x="96" y="176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0" y="126"/>
                    <a:pt x="98" y="124"/>
                    <a:pt x="96" y="124"/>
                  </a:cubicBezTo>
                  <a:cubicBezTo>
                    <a:pt x="94" y="124"/>
                    <a:pt x="92" y="126"/>
                    <a:pt x="92" y="128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6"/>
                    <a:pt x="66" y="124"/>
                    <a:pt x="64" y="124"/>
                  </a:cubicBezTo>
                  <a:cubicBezTo>
                    <a:pt x="61" y="124"/>
                    <a:pt x="60" y="126"/>
                    <a:pt x="60" y="129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0" y="176"/>
                    <a:pt x="58" y="174"/>
                    <a:pt x="57" y="172"/>
                  </a:cubicBezTo>
                  <a:cubicBezTo>
                    <a:pt x="56" y="171"/>
                    <a:pt x="56" y="171"/>
                    <a:pt x="56" y="170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5" y="114"/>
                    <a:pt x="25" y="113"/>
                    <a:pt x="25" y="112"/>
                  </a:cubicBezTo>
                  <a:cubicBezTo>
                    <a:pt x="19" y="103"/>
                    <a:pt x="16" y="91"/>
                    <a:pt x="16" y="80"/>
                  </a:cubicBezTo>
                  <a:cubicBezTo>
                    <a:pt x="16" y="45"/>
                    <a:pt x="45" y="16"/>
                    <a:pt x="80" y="16"/>
                  </a:cubicBezTo>
                  <a:cubicBezTo>
                    <a:pt x="115" y="16"/>
                    <a:pt x="144" y="45"/>
                    <a:pt x="144" y="80"/>
                  </a:cubicBezTo>
                  <a:cubicBezTo>
                    <a:pt x="144" y="91"/>
                    <a:pt x="141" y="103"/>
                    <a:pt x="135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/>
            </a:p>
          </p:txBody>
        </p:sp>
        <p:sp>
          <p:nvSpPr>
            <p:cNvPr id="57" name="Freeform 42">
              <a:extLst>
                <a:ext uri="{FF2B5EF4-FFF2-40B4-BE49-F238E27FC236}">
                  <a16:creationId xmlns:a16="http://schemas.microsoft.com/office/drawing/2014/main" id="{3FF25725-0A62-40BB-B1EE-DF7BBA3B5F2B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642938"/>
              <a:ext cx="120650" cy="103188"/>
            </a:xfrm>
            <a:custGeom>
              <a:avLst/>
              <a:gdLst>
                <a:gd name="T0" fmla="*/ 35 w 41"/>
                <a:gd name="T1" fmla="*/ 1 h 35"/>
                <a:gd name="T2" fmla="*/ 1 w 41"/>
                <a:gd name="T3" fmla="*/ 29 h 35"/>
                <a:gd name="T4" fmla="*/ 3 w 41"/>
                <a:gd name="T5" fmla="*/ 35 h 35"/>
                <a:gd name="T6" fmla="*/ 4 w 41"/>
                <a:gd name="T7" fmla="*/ 35 h 35"/>
                <a:gd name="T8" fmla="*/ 8 w 41"/>
                <a:gd name="T9" fmla="*/ 33 h 35"/>
                <a:gd name="T10" fmla="*/ 37 w 41"/>
                <a:gd name="T11" fmla="*/ 9 h 35"/>
                <a:gd name="T12" fmla="*/ 40 w 41"/>
                <a:gd name="T13" fmla="*/ 4 h 35"/>
                <a:gd name="T14" fmla="*/ 35 w 41"/>
                <a:gd name="T1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5">
                  <a:moveTo>
                    <a:pt x="35" y="1"/>
                  </a:moveTo>
                  <a:cubicBezTo>
                    <a:pt x="20" y="5"/>
                    <a:pt x="7" y="15"/>
                    <a:pt x="1" y="29"/>
                  </a:cubicBezTo>
                  <a:cubicBezTo>
                    <a:pt x="0" y="31"/>
                    <a:pt x="1" y="34"/>
                    <a:pt x="3" y="35"/>
                  </a:cubicBezTo>
                  <a:cubicBezTo>
                    <a:pt x="3" y="35"/>
                    <a:pt x="4" y="35"/>
                    <a:pt x="4" y="35"/>
                  </a:cubicBezTo>
                  <a:cubicBezTo>
                    <a:pt x="6" y="35"/>
                    <a:pt x="7" y="34"/>
                    <a:pt x="8" y="33"/>
                  </a:cubicBezTo>
                  <a:cubicBezTo>
                    <a:pt x="14" y="21"/>
                    <a:pt x="24" y="12"/>
                    <a:pt x="37" y="9"/>
                  </a:cubicBezTo>
                  <a:cubicBezTo>
                    <a:pt x="39" y="8"/>
                    <a:pt x="41" y="6"/>
                    <a:pt x="40" y="4"/>
                  </a:cubicBezTo>
                  <a:cubicBezTo>
                    <a:pt x="40" y="2"/>
                    <a:pt x="37" y="0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/>
            </a:p>
          </p:txBody>
        </p:sp>
      </p:grpSp>
      <p:sp>
        <p:nvSpPr>
          <p:cNvPr id="58" name="Freeform 43">
            <a:extLst>
              <a:ext uri="{FF2B5EF4-FFF2-40B4-BE49-F238E27FC236}">
                <a16:creationId xmlns:a16="http://schemas.microsoft.com/office/drawing/2014/main" id="{530AF44C-F276-4B3B-B06F-79C11975B735}"/>
              </a:ext>
            </a:extLst>
          </p:cNvPr>
          <p:cNvSpPr>
            <a:spLocks noEditPoints="1"/>
          </p:cNvSpPr>
          <p:nvPr/>
        </p:nvSpPr>
        <p:spPr bwMode="auto">
          <a:xfrm>
            <a:off x="2116878" y="4061297"/>
            <a:ext cx="422360" cy="374040"/>
          </a:xfrm>
          <a:custGeom>
            <a:avLst/>
            <a:gdLst>
              <a:gd name="T0" fmla="*/ 232 w 256"/>
              <a:gd name="T1" fmla="*/ 84 h 227"/>
              <a:gd name="T2" fmla="*/ 172 w 256"/>
              <a:gd name="T3" fmla="*/ 44 h 227"/>
              <a:gd name="T4" fmla="*/ 120 w 256"/>
              <a:gd name="T5" fmla="*/ 48 h 227"/>
              <a:gd name="T6" fmla="*/ 64 w 256"/>
              <a:gd name="T7" fmla="*/ 107 h 227"/>
              <a:gd name="T8" fmla="*/ 0 w 256"/>
              <a:gd name="T9" fmla="*/ 131 h 227"/>
              <a:gd name="T10" fmla="*/ 32 w 256"/>
              <a:gd name="T11" fmla="*/ 227 h 227"/>
              <a:gd name="T12" fmla="*/ 87 w 256"/>
              <a:gd name="T13" fmla="*/ 212 h 227"/>
              <a:gd name="T14" fmla="*/ 103 w 256"/>
              <a:gd name="T15" fmla="*/ 219 h 227"/>
              <a:gd name="T16" fmla="*/ 232 w 256"/>
              <a:gd name="T17" fmla="*/ 197 h 227"/>
              <a:gd name="T18" fmla="*/ 240 w 256"/>
              <a:gd name="T19" fmla="*/ 169 h 227"/>
              <a:gd name="T20" fmla="*/ 248 w 256"/>
              <a:gd name="T21" fmla="*/ 140 h 227"/>
              <a:gd name="T22" fmla="*/ 256 w 256"/>
              <a:gd name="T23" fmla="*/ 108 h 227"/>
              <a:gd name="T24" fmla="*/ 32 w 256"/>
              <a:gd name="T25" fmla="*/ 211 h 227"/>
              <a:gd name="T26" fmla="*/ 16 w 256"/>
              <a:gd name="T27" fmla="*/ 131 h 227"/>
              <a:gd name="T28" fmla="*/ 64 w 256"/>
              <a:gd name="T29" fmla="*/ 123 h 227"/>
              <a:gd name="T30" fmla="*/ 72 w 256"/>
              <a:gd name="T31" fmla="*/ 198 h 227"/>
              <a:gd name="T32" fmla="*/ 72 w 256"/>
              <a:gd name="T33" fmla="*/ 203 h 227"/>
              <a:gd name="T34" fmla="*/ 210 w 256"/>
              <a:gd name="T35" fmla="*/ 203 h 227"/>
              <a:gd name="T36" fmla="*/ 88 w 256"/>
              <a:gd name="T37" fmla="*/ 194 h 227"/>
              <a:gd name="T38" fmla="*/ 86 w 256"/>
              <a:gd name="T39" fmla="*/ 121 h 227"/>
              <a:gd name="T40" fmla="*/ 140 w 256"/>
              <a:gd name="T41" fmla="*/ 16 h 227"/>
              <a:gd name="T42" fmla="*/ 152 w 256"/>
              <a:gd name="T43" fmla="*/ 90 h 227"/>
              <a:gd name="T44" fmla="*/ 160 w 256"/>
              <a:gd name="T45" fmla="*/ 100 h 227"/>
              <a:gd name="T46" fmla="*/ 240 w 256"/>
              <a:gd name="T47" fmla="*/ 108 h 227"/>
              <a:gd name="T48" fmla="*/ 223 w 256"/>
              <a:gd name="T49" fmla="*/ 116 h 227"/>
              <a:gd name="T50" fmla="*/ 223 w 256"/>
              <a:gd name="T51" fmla="*/ 132 h 227"/>
              <a:gd name="T52" fmla="*/ 224 w 256"/>
              <a:gd name="T53" fmla="*/ 132 h 227"/>
              <a:gd name="T54" fmla="*/ 224 w 256"/>
              <a:gd name="T55" fmla="*/ 148 h 227"/>
              <a:gd name="T56" fmla="*/ 218 w 256"/>
              <a:gd name="T57" fmla="*/ 147 h 227"/>
              <a:gd name="T58" fmla="*/ 215 w 256"/>
              <a:gd name="T59" fmla="*/ 148 h 227"/>
              <a:gd name="T60" fmla="*/ 215 w 256"/>
              <a:gd name="T61" fmla="*/ 164 h 227"/>
              <a:gd name="T62" fmla="*/ 224 w 256"/>
              <a:gd name="T63" fmla="*/ 169 h 227"/>
              <a:gd name="T64" fmla="*/ 210 w 256"/>
              <a:gd name="T65" fmla="*/ 175 h 227"/>
              <a:gd name="T66" fmla="*/ 210 w 256"/>
              <a:gd name="T67" fmla="*/ 175 h 227"/>
              <a:gd name="T68" fmla="*/ 210 w 256"/>
              <a:gd name="T69" fmla="*/ 191 h 227"/>
              <a:gd name="T70" fmla="*/ 210 w 256"/>
              <a:gd name="T71" fmla="*/ 20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27">
                <a:moveTo>
                  <a:pt x="256" y="108"/>
                </a:moveTo>
                <a:cubicBezTo>
                  <a:pt x="256" y="94"/>
                  <a:pt x="245" y="84"/>
                  <a:pt x="232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1" y="74"/>
                  <a:pt x="172" y="59"/>
                  <a:pt x="172" y="44"/>
                </a:cubicBezTo>
                <a:cubicBezTo>
                  <a:pt x="172" y="13"/>
                  <a:pt x="156" y="0"/>
                  <a:pt x="140" y="0"/>
                </a:cubicBezTo>
                <a:cubicBezTo>
                  <a:pt x="120" y="0"/>
                  <a:pt x="120" y="21"/>
                  <a:pt x="120" y="48"/>
                </a:cubicBezTo>
                <a:cubicBezTo>
                  <a:pt x="120" y="67"/>
                  <a:pt x="90" y="97"/>
                  <a:pt x="75" y="110"/>
                </a:cubicBezTo>
                <a:cubicBezTo>
                  <a:pt x="71" y="108"/>
                  <a:pt x="68" y="107"/>
                  <a:pt x="6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11" y="107"/>
                  <a:pt x="0" y="118"/>
                  <a:pt x="0" y="13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16"/>
                  <a:pt x="19" y="227"/>
                  <a:pt x="32" y="227"/>
                </a:cubicBezTo>
                <a:cubicBezTo>
                  <a:pt x="64" y="227"/>
                  <a:pt x="64" y="227"/>
                  <a:pt x="64" y="227"/>
                </a:cubicBezTo>
                <a:cubicBezTo>
                  <a:pt x="74" y="227"/>
                  <a:pt x="83" y="221"/>
                  <a:pt x="87" y="212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101" y="219"/>
                  <a:pt x="102" y="219"/>
                  <a:pt x="103" y="219"/>
                </a:cubicBezTo>
                <a:cubicBezTo>
                  <a:pt x="210" y="219"/>
                  <a:pt x="210" y="219"/>
                  <a:pt x="210" y="219"/>
                </a:cubicBezTo>
                <a:cubicBezTo>
                  <a:pt x="222" y="219"/>
                  <a:pt x="232" y="210"/>
                  <a:pt x="232" y="197"/>
                </a:cubicBezTo>
                <a:cubicBezTo>
                  <a:pt x="232" y="194"/>
                  <a:pt x="231" y="191"/>
                  <a:pt x="230" y="188"/>
                </a:cubicBezTo>
                <a:cubicBezTo>
                  <a:pt x="236" y="184"/>
                  <a:pt x="240" y="177"/>
                  <a:pt x="240" y="169"/>
                </a:cubicBezTo>
                <a:cubicBezTo>
                  <a:pt x="240" y="166"/>
                  <a:pt x="239" y="162"/>
                  <a:pt x="238" y="159"/>
                </a:cubicBezTo>
                <a:cubicBezTo>
                  <a:pt x="244" y="155"/>
                  <a:pt x="248" y="148"/>
                  <a:pt x="248" y="140"/>
                </a:cubicBezTo>
                <a:cubicBezTo>
                  <a:pt x="248" y="135"/>
                  <a:pt x="247" y="131"/>
                  <a:pt x="245" y="128"/>
                </a:cubicBezTo>
                <a:cubicBezTo>
                  <a:pt x="252" y="123"/>
                  <a:pt x="256" y="116"/>
                  <a:pt x="256" y="108"/>
                </a:cubicBezTo>
                <a:close/>
                <a:moveTo>
                  <a:pt x="64" y="211"/>
                </a:moveTo>
                <a:cubicBezTo>
                  <a:pt x="32" y="211"/>
                  <a:pt x="32" y="211"/>
                  <a:pt x="32" y="211"/>
                </a:cubicBezTo>
                <a:cubicBezTo>
                  <a:pt x="28" y="211"/>
                  <a:pt x="25" y="206"/>
                  <a:pt x="24" y="202"/>
                </a:cubicBezTo>
                <a:cubicBezTo>
                  <a:pt x="16" y="131"/>
                  <a:pt x="16" y="131"/>
                  <a:pt x="16" y="131"/>
                </a:cubicBezTo>
                <a:cubicBezTo>
                  <a:pt x="17" y="127"/>
                  <a:pt x="20" y="123"/>
                  <a:pt x="2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9" y="123"/>
                  <a:pt x="72" y="127"/>
                  <a:pt x="72" y="131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200"/>
                  <a:pt x="72" y="201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2" y="208"/>
                  <a:pt x="69" y="211"/>
                  <a:pt x="64" y="211"/>
                </a:cubicBezTo>
                <a:close/>
                <a:moveTo>
                  <a:pt x="210" y="203"/>
                </a:moveTo>
                <a:cubicBezTo>
                  <a:pt x="105" y="203"/>
                  <a:pt x="105" y="203"/>
                  <a:pt x="105" y="203"/>
                </a:cubicBezTo>
                <a:cubicBezTo>
                  <a:pt x="88" y="194"/>
                  <a:pt x="88" y="194"/>
                  <a:pt x="88" y="194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88" y="128"/>
                  <a:pt x="87" y="124"/>
                  <a:pt x="86" y="121"/>
                </a:cubicBezTo>
                <a:cubicBezTo>
                  <a:pt x="100" y="109"/>
                  <a:pt x="136" y="75"/>
                  <a:pt x="136" y="48"/>
                </a:cubicBezTo>
                <a:cubicBezTo>
                  <a:pt x="136" y="31"/>
                  <a:pt x="136" y="16"/>
                  <a:pt x="140" y="16"/>
                </a:cubicBezTo>
                <a:cubicBezTo>
                  <a:pt x="148" y="16"/>
                  <a:pt x="156" y="25"/>
                  <a:pt x="156" y="44"/>
                </a:cubicBezTo>
                <a:cubicBezTo>
                  <a:pt x="156" y="67"/>
                  <a:pt x="152" y="90"/>
                  <a:pt x="152" y="90"/>
                </a:cubicBezTo>
                <a:cubicBezTo>
                  <a:pt x="152" y="93"/>
                  <a:pt x="153" y="95"/>
                  <a:pt x="154" y="97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232" y="100"/>
                  <a:pt x="232" y="100"/>
                  <a:pt x="232" y="100"/>
                </a:cubicBezTo>
                <a:cubicBezTo>
                  <a:pt x="237" y="100"/>
                  <a:pt x="240" y="103"/>
                  <a:pt x="240" y="108"/>
                </a:cubicBezTo>
                <a:cubicBezTo>
                  <a:pt x="240" y="112"/>
                  <a:pt x="237" y="116"/>
                  <a:pt x="232" y="116"/>
                </a:cubicBezTo>
                <a:cubicBezTo>
                  <a:pt x="223" y="116"/>
                  <a:pt x="223" y="116"/>
                  <a:pt x="223" y="116"/>
                </a:cubicBezTo>
                <a:cubicBezTo>
                  <a:pt x="219" y="116"/>
                  <a:pt x="215" y="119"/>
                  <a:pt x="215" y="124"/>
                </a:cubicBezTo>
                <a:cubicBezTo>
                  <a:pt x="215" y="128"/>
                  <a:pt x="219" y="132"/>
                  <a:pt x="223" y="132"/>
                </a:cubicBezTo>
                <a:cubicBezTo>
                  <a:pt x="224" y="132"/>
                  <a:pt x="224" y="132"/>
                  <a:pt x="224" y="132"/>
                </a:cubicBezTo>
                <a:cubicBezTo>
                  <a:pt x="224" y="132"/>
                  <a:pt x="224" y="132"/>
                  <a:pt x="224" y="132"/>
                </a:cubicBezTo>
                <a:cubicBezTo>
                  <a:pt x="229" y="132"/>
                  <a:pt x="232" y="135"/>
                  <a:pt x="232" y="140"/>
                </a:cubicBezTo>
                <a:cubicBezTo>
                  <a:pt x="232" y="144"/>
                  <a:pt x="229" y="148"/>
                  <a:pt x="224" y="148"/>
                </a:cubicBezTo>
                <a:cubicBezTo>
                  <a:pt x="219" y="148"/>
                  <a:pt x="219" y="148"/>
                  <a:pt x="219" y="148"/>
                </a:cubicBezTo>
                <a:cubicBezTo>
                  <a:pt x="219" y="148"/>
                  <a:pt x="218" y="147"/>
                  <a:pt x="218" y="147"/>
                </a:cubicBezTo>
                <a:cubicBezTo>
                  <a:pt x="218" y="147"/>
                  <a:pt x="218" y="148"/>
                  <a:pt x="218" y="148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11" y="148"/>
                  <a:pt x="207" y="151"/>
                  <a:pt x="207" y="156"/>
                </a:cubicBezTo>
                <a:cubicBezTo>
                  <a:pt x="207" y="160"/>
                  <a:pt x="211" y="164"/>
                  <a:pt x="215" y="164"/>
                </a:cubicBezTo>
                <a:cubicBezTo>
                  <a:pt x="218" y="164"/>
                  <a:pt x="218" y="164"/>
                  <a:pt x="218" y="164"/>
                </a:cubicBezTo>
                <a:cubicBezTo>
                  <a:pt x="222" y="164"/>
                  <a:pt x="224" y="166"/>
                  <a:pt x="224" y="169"/>
                </a:cubicBezTo>
                <a:cubicBezTo>
                  <a:pt x="224" y="173"/>
                  <a:pt x="221" y="175"/>
                  <a:pt x="218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6" y="175"/>
                  <a:pt x="202" y="179"/>
                  <a:pt x="202" y="183"/>
                </a:cubicBezTo>
                <a:cubicBezTo>
                  <a:pt x="202" y="188"/>
                  <a:pt x="206" y="191"/>
                  <a:pt x="210" y="191"/>
                </a:cubicBezTo>
                <a:cubicBezTo>
                  <a:pt x="213" y="191"/>
                  <a:pt x="216" y="194"/>
                  <a:pt x="216" y="197"/>
                </a:cubicBezTo>
                <a:cubicBezTo>
                  <a:pt x="216" y="201"/>
                  <a:pt x="213" y="203"/>
                  <a:pt x="210" y="20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840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4A89BCE-4E9D-4D82-AF2F-857F8B9D898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C3DE535-0836-4E73-B71B-182702350FC4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AA0D6FF2-14DE-43D2-A331-1DE8B582E112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39787329"/>
      </p:ext>
    </p:extLst>
  </p:cSld>
  <p:clrMapOvr>
    <a:masterClrMapping/>
  </p:clrMapOvr>
  <p:transition spd="slow">
    <p:wip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440">
            <a:extLst>
              <a:ext uri="{FF2B5EF4-FFF2-40B4-BE49-F238E27FC236}">
                <a16:creationId xmlns:a16="http://schemas.microsoft.com/office/drawing/2014/main" id="{E6DF5388-0A5C-45E8-AA56-1B7C676ADE3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7254" y="2488665"/>
            <a:ext cx="773572" cy="773572"/>
            <a:chOff x="4495" y="668"/>
            <a:chExt cx="4098" cy="4098"/>
          </a:xfrm>
          <a:solidFill>
            <a:schemeClr val="accent4"/>
          </a:solidFill>
        </p:grpSpPr>
        <p:sp>
          <p:nvSpPr>
            <p:cNvPr id="37" name="Freeform 442">
              <a:extLst>
                <a:ext uri="{FF2B5EF4-FFF2-40B4-BE49-F238E27FC236}">
                  <a16:creationId xmlns:a16="http://schemas.microsoft.com/office/drawing/2014/main" id="{2D5C4665-445C-4E0E-AFA9-4B03C52635C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" y="668"/>
              <a:ext cx="4098" cy="4098"/>
            </a:xfrm>
            <a:custGeom>
              <a:avLst/>
              <a:gdLst>
                <a:gd name="T0" fmla="*/ 1698 w 4098"/>
                <a:gd name="T1" fmla="*/ 196 h 4098"/>
                <a:gd name="T2" fmla="*/ 1264 w 4098"/>
                <a:gd name="T3" fmla="*/ 334 h 4098"/>
                <a:gd name="T4" fmla="*/ 883 w 4098"/>
                <a:gd name="T5" fmla="*/ 569 h 4098"/>
                <a:gd name="T6" fmla="*/ 569 w 4098"/>
                <a:gd name="T7" fmla="*/ 883 h 4098"/>
                <a:gd name="T8" fmla="*/ 334 w 4098"/>
                <a:gd name="T9" fmla="*/ 1264 h 4098"/>
                <a:gd name="T10" fmla="*/ 196 w 4098"/>
                <a:gd name="T11" fmla="*/ 1698 h 4098"/>
                <a:gd name="T12" fmla="*/ 166 w 4098"/>
                <a:gd name="T13" fmla="*/ 2168 h 4098"/>
                <a:gd name="T14" fmla="*/ 252 w 4098"/>
                <a:gd name="T15" fmla="*/ 2623 h 4098"/>
                <a:gd name="T16" fmla="*/ 441 w 4098"/>
                <a:gd name="T17" fmla="*/ 3033 h 4098"/>
                <a:gd name="T18" fmla="*/ 717 w 4098"/>
                <a:gd name="T19" fmla="*/ 3381 h 4098"/>
                <a:gd name="T20" fmla="*/ 1065 w 4098"/>
                <a:gd name="T21" fmla="*/ 3657 h 4098"/>
                <a:gd name="T22" fmla="*/ 1475 w 4098"/>
                <a:gd name="T23" fmla="*/ 3846 h 4098"/>
                <a:gd name="T24" fmla="*/ 1930 w 4098"/>
                <a:gd name="T25" fmla="*/ 3932 h 4098"/>
                <a:gd name="T26" fmla="*/ 2400 w 4098"/>
                <a:gd name="T27" fmla="*/ 3902 h 4098"/>
                <a:gd name="T28" fmla="*/ 2834 w 4098"/>
                <a:gd name="T29" fmla="*/ 3764 h 4098"/>
                <a:gd name="T30" fmla="*/ 3215 w 4098"/>
                <a:gd name="T31" fmla="*/ 3529 h 4098"/>
                <a:gd name="T32" fmla="*/ 3529 w 4098"/>
                <a:gd name="T33" fmla="*/ 3215 h 4098"/>
                <a:gd name="T34" fmla="*/ 3764 w 4098"/>
                <a:gd name="T35" fmla="*/ 2834 h 4098"/>
                <a:gd name="T36" fmla="*/ 3902 w 4098"/>
                <a:gd name="T37" fmla="*/ 2400 h 4098"/>
                <a:gd name="T38" fmla="*/ 3932 w 4098"/>
                <a:gd name="T39" fmla="*/ 1930 h 4098"/>
                <a:gd name="T40" fmla="*/ 3846 w 4098"/>
                <a:gd name="T41" fmla="*/ 1475 h 4098"/>
                <a:gd name="T42" fmla="*/ 3657 w 4098"/>
                <a:gd name="T43" fmla="*/ 1065 h 4098"/>
                <a:gd name="T44" fmla="*/ 3381 w 4098"/>
                <a:gd name="T45" fmla="*/ 717 h 4098"/>
                <a:gd name="T46" fmla="*/ 3033 w 4098"/>
                <a:gd name="T47" fmla="*/ 441 h 4098"/>
                <a:gd name="T48" fmla="*/ 2623 w 4098"/>
                <a:gd name="T49" fmla="*/ 252 h 4098"/>
                <a:gd name="T50" fmla="*/ 2168 w 4098"/>
                <a:gd name="T51" fmla="*/ 166 h 4098"/>
                <a:gd name="T52" fmla="*/ 2281 w 4098"/>
                <a:gd name="T53" fmla="*/ 12 h 4098"/>
                <a:gd name="T54" fmla="*/ 2727 w 4098"/>
                <a:gd name="T55" fmla="*/ 114 h 4098"/>
                <a:gd name="T56" fmla="*/ 3137 w 4098"/>
                <a:gd name="T57" fmla="*/ 312 h 4098"/>
                <a:gd name="T58" fmla="*/ 3498 w 4098"/>
                <a:gd name="T59" fmla="*/ 600 h 4098"/>
                <a:gd name="T60" fmla="*/ 3786 w 4098"/>
                <a:gd name="T61" fmla="*/ 961 h 4098"/>
                <a:gd name="T62" fmla="*/ 3984 w 4098"/>
                <a:gd name="T63" fmla="*/ 1371 h 4098"/>
                <a:gd name="T64" fmla="*/ 4086 w 4098"/>
                <a:gd name="T65" fmla="*/ 1817 h 4098"/>
                <a:gd name="T66" fmla="*/ 4086 w 4098"/>
                <a:gd name="T67" fmla="*/ 2281 h 4098"/>
                <a:gd name="T68" fmla="*/ 3984 w 4098"/>
                <a:gd name="T69" fmla="*/ 2727 h 4098"/>
                <a:gd name="T70" fmla="*/ 3786 w 4098"/>
                <a:gd name="T71" fmla="*/ 3137 h 4098"/>
                <a:gd name="T72" fmla="*/ 3498 w 4098"/>
                <a:gd name="T73" fmla="*/ 3498 h 4098"/>
                <a:gd name="T74" fmla="*/ 3137 w 4098"/>
                <a:gd name="T75" fmla="*/ 3786 h 4098"/>
                <a:gd name="T76" fmla="*/ 2727 w 4098"/>
                <a:gd name="T77" fmla="*/ 3984 h 4098"/>
                <a:gd name="T78" fmla="*/ 2281 w 4098"/>
                <a:gd name="T79" fmla="*/ 4086 h 4098"/>
                <a:gd name="T80" fmla="*/ 1817 w 4098"/>
                <a:gd name="T81" fmla="*/ 4086 h 4098"/>
                <a:gd name="T82" fmla="*/ 1371 w 4098"/>
                <a:gd name="T83" fmla="*/ 3984 h 4098"/>
                <a:gd name="T84" fmla="*/ 961 w 4098"/>
                <a:gd name="T85" fmla="*/ 3786 h 4098"/>
                <a:gd name="T86" fmla="*/ 600 w 4098"/>
                <a:gd name="T87" fmla="*/ 3498 h 4098"/>
                <a:gd name="T88" fmla="*/ 312 w 4098"/>
                <a:gd name="T89" fmla="*/ 3137 h 4098"/>
                <a:gd name="T90" fmla="*/ 114 w 4098"/>
                <a:gd name="T91" fmla="*/ 2727 h 4098"/>
                <a:gd name="T92" fmla="*/ 12 w 4098"/>
                <a:gd name="T93" fmla="*/ 2281 h 4098"/>
                <a:gd name="T94" fmla="*/ 12 w 4098"/>
                <a:gd name="T95" fmla="*/ 1817 h 4098"/>
                <a:gd name="T96" fmla="*/ 114 w 4098"/>
                <a:gd name="T97" fmla="*/ 1371 h 4098"/>
                <a:gd name="T98" fmla="*/ 312 w 4098"/>
                <a:gd name="T99" fmla="*/ 961 h 4098"/>
                <a:gd name="T100" fmla="*/ 600 w 4098"/>
                <a:gd name="T101" fmla="*/ 600 h 4098"/>
                <a:gd name="T102" fmla="*/ 961 w 4098"/>
                <a:gd name="T103" fmla="*/ 312 h 4098"/>
                <a:gd name="T104" fmla="*/ 1371 w 4098"/>
                <a:gd name="T105" fmla="*/ 114 h 4098"/>
                <a:gd name="T106" fmla="*/ 1817 w 4098"/>
                <a:gd name="T107" fmla="*/ 12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8" h="4098">
                  <a:moveTo>
                    <a:pt x="2049" y="163"/>
                  </a:moveTo>
                  <a:lnTo>
                    <a:pt x="1930" y="166"/>
                  </a:lnTo>
                  <a:lnTo>
                    <a:pt x="1813" y="178"/>
                  </a:lnTo>
                  <a:lnTo>
                    <a:pt x="1698" y="196"/>
                  </a:lnTo>
                  <a:lnTo>
                    <a:pt x="1586" y="221"/>
                  </a:lnTo>
                  <a:lnTo>
                    <a:pt x="1475" y="252"/>
                  </a:lnTo>
                  <a:lnTo>
                    <a:pt x="1368" y="291"/>
                  </a:lnTo>
                  <a:lnTo>
                    <a:pt x="1264" y="334"/>
                  </a:lnTo>
                  <a:lnTo>
                    <a:pt x="1164" y="385"/>
                  </a:lnTo>
                  <a:lnTo>
                    <a:pt x="1065" y="441"/>
                  </a:lnTo>
                  <a:lnTo>
                    <a:pt x="972" y="502"/>
                  </a:lnTo>
                  <a:lnTo>
                    <a:pt x="883" y="569"/>
                  </a:lnTo>
                  <a:lnTo>
                    <a:pt x="797" y="640"/>
                  </a:lnTo>
                  <a:lnTo>
                    <a:pt x="717" y="717"/>
                  </a:lnTo>
                  <a:lnTo>
                    <a:pt x="640" y="797"/>
                  </a:lnTo>
                  <a:lnTo>
                    <a:pt x="569" y="883"/>
                  </a:lnTo>
                  <a:lnTo>
                    <a:pt x="502" y="972"/>
                  </a:lnTo>
                  <a:lnTo>
                    <a:pt x="441" y="1065"/>
                  </a:lnTo>
                  <a:lnTo>
                    <a:pt x="385" y="1164"/>
                  </a:lnTo>
                  <a:lnTo>
                    <a:pt x="334" y="1264"/>
                  </a:lnTo>
                  <a:lnTo>
                    <a:pt x="291" y="1368"/>
                  </a:lnTo>
                  <a:lnTo>
                    <a:pt x="252" y="1475"/>
                  </a:lnTo>
                  <a:lnTo>
                    <a:pt x="221" y="1586"/>
                  </a:lnTo>
                  <a:lnTo>
                    <a:pt x="196" y="1698"/>
                  </a:lnTo>
                  <a:lnTo>
                    <a:pt x="178" y="1813"/>
                  </a:lnTo>
                  <a:lnTo>
                    <a:pt x="166" y="1930"/>
                  </a:lnTo>
                  <a:lnTo>
                    <a:pt x="163" y="2049"/>
                  </a:lnTo>
                  <a:lnTo>
                    <a:pt x="166" y="2168"/>
                  </a:lnTo>
                  <a:lnTo>
                    <a:pt x="178" y="2285"/>
                  </a:lnTo>
                  <a:lnTo>
                    <a:pt x="196" y="2400"/>
                  </a:lnTo>
                  <a:lnTo>
                    <a:pt x="221" y="2512"/>
                  </a:lnTo>
                  <a:lnTo>
                    <a:pt x="252" y="2623"/>
                  </a:lnTo>
                  <a:lnTo>
                    <a:pt x="291" y="2730"/>
                  </a:lnTo>
                  <a:lnTo>
                    <a:pt x="334" y="2834"/>
                  </a:lnTo>
                  <a:lnTo>
                    <a:pt x="385" y="2934"/>
                  </a:lnTo>
                  <a:lnTo>
                    <a:pt x="441" y="3033"/>
                  </a:lnTo>
                  <a:lnTo>
                    <a:pt x="502" y="3126"/>
                  </a:lnTo>
                  <a:lnTo>
                    <a:pt x="569" y="3215"/>
                  </a:lnTo>
                  <a:lnTo>
                    <a:pt x="640" y="3301"/>
                  </a:lnTo>
                  <a:lnTo>
                    <a:pt x="717" y="3381"/>
                  </a:lnTo>
                  <a:lnTo>
                    <a:pt x="797" y="3458"/>
                  </a:lnTo>
                  <a:lnTo>
                    <a:pt x="883" y="3529"/>
                  </a:lnTo>
                  <a:lnTo>
                    <a:pt x="972" y="3596"/>
                  </a:lnTo>
                  <a:lnTo>
                    <a:pt x="1065" y="3657"/>
                  </a:lnTo>
                  <a:lnTo>
                    <a:pt x="1164" y="3713"/>
                  </a:lnTo>
                  <a:lnTo>
                    <a:pt x="1264" y="3764"/>
                  </a:lnTo>
                  <a:lnTo>
                    <a:pt x="1368" y="3807"/>
                  </a:lnTo>
                  <a:lnTo>
                    <a:pt x="1475" y="3846"/>
                  </a:lnTo>
                  <a:lnTo>
                    <a:pt x="1586" y="3877"/>
                  </a:lnTo>
                  <a:lnTo>
                    <a:pt x="1698" y="3902"/>
                  </a:lnTo>
                  <a:lnTo>
                    <a:pt x="1813" y="3920"/>
                  </a:lnTo>
                  <a:lnTo>
                    <a:pt x="1930" y="3932"/>
                  </a:lnTo>
                  <a:lnTo>
                    <a:pt x="2049" y="3935"/>
                  </a:lnTo>
                  <a:lnTo>
                    <a:pt x="2168" y="3932"/>
                  </a:lnTo>
                  <a:lnTo>
                    <a:pt x="2285" y="3920"/>
                  </a:lnTo>
                  <a:lnTo>
                    <a:pt x="2400" y="3902"/>
                  </a:lnTo>
                  <a:lnTo>
                    <a:pt x="2512" y="3877"/>
                  </a:lnTo>
                  <a:lnTo>
                    <a:pt x="2623" y="3846"/>
                  </a:lnTo>
                  <a:lnTo>
                    <a:pt x="2730" y="3807"/>
                  </a:lnTo>
                  <a:lnTo>
                    <a:pt x="2834" y="3764"/>
                  </a:lnTo>
                  <a:lnTo>
                    <a:pt x="2934" y="3713"/>
                  </a:lnTo>
                  <a:lnTo>
                    <a:pt x="3033" y="3657"/>
                  </a:lnTo>
                  <a:lnTo>
                    <a:pt x="3126" y="3596"/>
                  </a:lnTo>
                  <a:lnTo>
                    <a:pt x="3215" y="3529"/>
                  </a:lnTo>
                  <a:lnTo>
                    <a:pt x="3301" y="3458"/>
                  </a:lnTo>
                  <a:lnTo>
                    <a:pt x="3381" y="3381"/>
                  </a:lnTo>
                  <a:lnTo>
                    <a:pt x="3458" y="3301"/>
                  </a:lnTo>
                  <a:lnTo>
                    <a:pt x="3529" y="3215"/>
                  </a:lnTo>
                  <a:lnTo>
                    <a:pt x="3596" y="3126"/>
                  </a:lnTo>
                  <a:lnTo>
                    <a:pt x="3657" y="3033"/>
                  </a:lnTo>
                  <a:lnTo>
                    <a:pt x="3713" y="2934"/>
                  </a:lnTo>
                  <a:lnTo>
                    <a:pt x="3764" y="2834"/>
                  </a:lnTo>
                  <a:lnTo>
                    <a:pt x="3807" y="2730"/>
                  </a:lnTo>
                  <a:lnTo>
                    <a:pt x="3846" y="2623"/>
                  </a:lnTo>
                  <a:lnTo>
                    <a:pt x="3877" y="2512"/>
                  </a:lnTo>
                  <a:lnTo>
                    <a:pt x="3902" y="2400"/>
                  </a:lnTo>
                  <a:lnTo>
                    <a:pt x="3920" y="2285"/>
                  </a:lnTo>
                  <a:lnTo>
                    <a:pt x="3932" y="2168"/>
                  </a:lnTo>
                  <a:lnTo>
                    <a:pt x="3935" y="2049"/>
                  </a:lnTo>
                  <a:lnTo>
                    <a:pt x="3932" y="1930"/>
                  </a:lnTo>
                  <a:lnTo>
                    <a:pt x="3920" y="1813"/>
                  </a:lnTo>
                  <a:lnTo>
                    <a:pt x="3902" y="1698"/>
                  </a:lnTo>
                  <a:lnTo>
                    <a:pt x="3877" y="1586"/>
                  </a:lnTo>
                  <a:lnTo>
                    <a:pt x="3846" y="1475"/>
                  </a:lnTo>
                  <a:lnTo>
                    <a:pt x="3807" y="1368"/>
                  </a:lnTo>
                  <a:lnTo>
                    <a:pt x="3764" y="1264"/>
                  </a:lnTo>
                  <a:lnTo>
                    <a:pt x="3713" y="1164"/>
                  </a:lnTo>
                  <a:lnTo>
                    <a:pt x="3657" y="1065"/>
                  </a:lnTo>
                  <a:lnTo>
                    <a:pt x="3596" y="972"/>
                  </a:lnTo>
                  <a:lnTo>
                    <a:pt x="3529" y="883"/>
                  </a:lnTo>
                  <a:lnTo>
                    <a:pt x="3458" y="797"/>
                  </a:lnTo>
                  <a:lnTo>
                    <a:pt x="3381" y="717"/>
                  </a:lnTo>
                  <a:lnTo>
                    <a:pt x="3301" y="640"/>
                  </a:lnTo>
                  <a:lnTo>
                    <a:pt x="3215" y="569"/>
                  </a:lnTo>
                  <a:lnTo>
                    <a:pt x="3126" y="502"/>
                  </a:lnTo>
                  <a:lnTo>
                    <a:pt x="3033" y="441"/>
                  </a:lnTo>
                  <a:lnTo>
                    <a:pt x="2934" y="385"/>
                  </a:lnTo>
                  <a:lnTo>
                    <a:pt x="2834" y="334"/>
                  </a:lnTo>
                  <a:lnTo>
                    <a:pt x="2730" y="291"/>
                  </a:lnTo>
                  <a:lnTo>
                    <a:pt x="2623" y="252"/>
                  </a:lnTo>
                  <a:lnTo>
                    <a:pt x="2512" y="221"/>
                  </a:lnTo>
                  <a:lnTo>
                    <a:pt x="2400" y="196"/>
                  </a:lnTo>
                  <a:lnTo>
                    <a:pt x="2285" y="178"/>
                  </a:lnTo>
                  <a:lnTo>
                    <a:pt x="2168" y="166"/>
                  </a:lnTo>
                  <a:lnTo>
                    <a:pt x="2049" y="163"/>
                  </a:lnTo>
                  <a:close/>
                  <a:moveTo>
                    <a:pt x="2049" y="0"/>
                  </a:moveTo>
                  <a:lnTo>
                    <a:pt x="2166" y="4"/>
                  </a:lnTo>
                  <a:lnTo>
                    <a:pt x="2281" y="12"/>
                  </a:lnTo>
                  <a:lnTo>
                    <a:pt x="2395" y="29"/>
                  </a:lnTo>
                  <a:lnTo>
                    <a:pt x="2508" y="51"/>
                  </a:lnTo>
                  <a:lnTo>
                    <a:pt x="2619" y="79"/>
                  </a:lnTo>
                  <a:lnTo>
                    <a:pt x="2727" y="114"/>
                  </a:lnTo>
                  <a:lnTo>
                    <a:pt x="2834" y="155"/>
                  </a:lnTo>
                  <a:lnTo>
                    <a:pt x="2937" y="201"/>
                  </a:lnTo>
                  <a:lnTo>
                    <a:pt x="3039" y="253"/>
                  </a:lnTo>
                  <a:lnTo>
                    <a:pt x="3137" y="312"/>
                  </a:lnTo>
                  <a:lnTo>
                    <a:pt x="3232" y="376"/>
                  </a:lnTo>
                  <a:lnTo>
                    <a:pt x="3324" y="445"/>
                  </a:lnTo>
                  <a:lnTo>
                    <a:pt x="3413" y="520"/>
                  </a:lnTo>
                  <a:lnTo>
                    <a:pt x="3498" y="600"/>
                  </a:lnTo>
                  <a:lnTo>
                    <a:pt x="3578" y="685"/>
                  </a:lnTo>
                  <a:lnTo>
                    <a:pt x="3653" y="774"/>
                  </a:lnTo>
                  <a:lnTo>
                    <a:pt x="3722" y="866"/>
                  </a:lnTo>
                  <a:lnTo>
                    <a:pt x="3786" y="961"/>
                  </a:lnTo>
                  <a:lnTo>
                    <a:pt x="3845" y="1059"/>
                  </a:lnTo>
                  <a:lnTo>
                    <a:pt x="3897" y="1161"/>
                  </a:lnTo>
                  <a:lnTo>
                    <a:pt x="3943" y="1264"/>
                  </a:lnTo>
                  <a:lnTo>
                    <a:pt x="3984" y="1371"/>
                  </a:lnTo>
                  <a:lnTo>
                    <a:pt x="4019" y="1479"/>
                  </a:lnTo>
                  <a:lnTo>
                    <a:pt x="4047" y="1590"/>
                  </a:lnTo>
                  <a:lnTo>
                    <a:pt x="4069" y="1703"/>
                  </a:lnTo>
                  <a:lnTo>
                    <a:pt x="4086" y="1817"/>
                  </a:lnTo>
                  <a:lnTo>
                    <a:pt x="4094" y="1932"/>
                  </a:lnTo>
                  <a:lnTo>
                    <a:pt x="4098" y="2049"/>
                  </a:lnTo>
                  <a:lnTo>
                    <a:pt x="4094" y="2166"/>
                  </a:lnTo>
                  <a:lnTo>
                    <a:pt x="4086" y="2281"/>
                  </a:lnTo>
                  <a:lnTo>
                    <a:pt x="4069" y="2395"/>
                  </a:lnTo>
                  <a:lnTo>
                    <a:pt x="4047" y="2508"/>
                  </a:lnTo>
                  <a:lnTo>
                    <a:pt x="4019" y="2619"/>
                  </a:lnTo>
                  <a:lnTo>
                    <a:pt x="3984" y="2727"/>
                  </a:lnTo>
                  <a:lnTo>
                    <a:pt x="3943" y="2834"/>
                  </a:lnTo>
                  <a:lnTo>
                    <a:pt x="3897" y="2937"/>
                  </a:lnTo>
                  <a:lnTo>
                    <a:pt x="3845" y="3039"/>
                  </a:lnTo>
                  <a:lnTo>
                    <a:pt x="3786" y="3137"/>
                  </a:lnTo>
                  <a:lnTo>
                    <a:pt x="3722" y="3232"/>
                  </a:lnTo>
                  <a:lnTo>
                    <a:pt x="3653" y="3324"/>
                  </a:lnTo>
                  <a:lnTo>
                    <a:pt x="3578" y="3413"/>
                  </a:lnTo>
                  <a:lnTo>
                    <a:pt x="3498" y="3498"/>
                  </a:lnTo>
                  <a:lnTo>
                    <a:pt x="3413" y="3578"/>
                  </a:lnTo>
                  <a:lnTo>
                    <a:pt x="3324" y="3653"/>
                  </a:lnTo>
                  <a:lnTo>
                    <a:pt x="3232" y="3722"/>
                  </a:lnTo>
                  <a:lnTo>
                    <a:pt x="3137" y="3786"/>
                  </a:lnTo>
                  <a:lnTo>
                    <a:pt x="3039" y="3845"/>
                  </a:lnTo>
                  <a:lnTo>
                    <a:pt x="2937" y="3897"/>
                  </a:lnTo>
                  <a:lnTo>
                    <a:pt x="2834" y="3943"/>
                  </a:lnTo>
                  <a:lnTo>
                    <a:pt x="2727" y="3984"/>
                  </a:lnTo>
                  <a:lnTo>
                    <a:pt x="2619" y="4019"/>
                  </a:lnTo>
                  <a:lnTo>
                    <a:pt x="2508" y="4047"/>
                  </a:lnTo>
                  <a:lnTo>
                    <a:pt x="2395" y="4069"/>
                  </a:lnTo>
                  <a:lnTo>
                    <a:pt x="2281" y="4086"/>
                  </a:lnTo>
                  <a:lnTo>
                    <a:pt x="2166" y="4094"/>
                  </a:lnTo>
                  <a:lnTo>
                    <a:pt x="2049" y="4098"/>
                  </a:lnTo>
                  <a:lnTo>
                    <a:pt x="1932" y="4094"/>
                  </a:lnTo>
                  <a:lnTo>
                    <a:pt x="1817" y="4086"/>
                  </a:lnTo>
                  <a:lnTo>
                    <a:pt x="1703" y="4069"/>
                  </a:lnTo>
                  <a:lnTo>
                    <a:pt x="1590" y="4047"/>
                  </a:lnTo>
                  <a:lnTo>
                    <a:pt x="1479" y="4019"/>
                  </a:lnTo>
                  <a:lnTo>
                    <a:pt x="1371" y="3984"/>
                  </a:lnTo>
                  <a:lnTo>
                    <a:pt x="1264" y="3943"/>
                  </a:lnTo>
                  <a:lnTo>
                    <a:pt x="1161" y="3897"/>
                  </a:lnTo>
                  <a:lnTo>
                    <a:pt x="1059" y="3845"/>
                  </a:lnTo>
                  <a:lnTo>
                    <a:pt x="961" y="3786"/>
                  </a:lnTo>
                  <a:lnTo>
                    <a:pt x="866" y="3722"/>
                  </a:lnTo>
                  <a:lnTo>
                    <a:pt x="774" y="3653"/>
                  </a:lnTo>
                  <a:lnTo>
                    <a:pt x="685" y="3578"/>
                  </a:lnTo>
                  <a:lnTo>
                    <a:pt x="600" y="3498"/>
                  </a:lnTo>
                  <a:lnTo>
                    <a:pt x="520" y="3413"/>
                  </a:lnTo>
                  <a:lnTo>
                    <a:pt x="445" y="3324"/>
                  </a:lnTo>
                  <a:lnTo>
                    <a:pt x="376" y="3232"/>
                  </a:lnTo>
                  <a:lnTo>
                    <a:pt x="312" y="3137"/>
                  </a:lnTo>
                  <a:lnTo>
                    <a:pt x="253" y="3039"/>
                  </a:lnTo>
                  <a:lnTo>
                    <a:pt x="201" y="2937"/>
                  </a:lnTo>
                  <a:lnTo>
                    <a:pt x="155" y="2834"/>
                  </a:lnTo>
                  <a:lnTo>
                    <a:pt x="114" y="2727"/>
                  </a:lnTo>
                  <a:lnTo>
                    <a:pt x="79" y="2619"/>
                  </a:lnTo>
                  <a:lnTo>
                    <a:pt x="51" y="2508"/>
                  </a:lnTo>
                  <a:lnTo>
                    <a:pt x="29" y="2395"/>
                  </a:lnTo>
                  <a:lnTo>
                    <a:pt x="12" y="2281"/>
                  </a:lnTo>
                  <a:lnTo>
                    <a:pt x="4" y="2166"/>
                  </a:lnTo>
                  <a:lnTo>
                    <a:pt x="0" y="2049"/>
                  </a:lnTo>
                  <a:lnTo>
                    <a:pt x="4" y="1932"/>
                  </a:lnTo>
                  <a:lnTo>
                    <a:pt x="12" y="1817"/>
                  </a:lnTo>
                  <a:lnTo>
                    <a:pt x="29" y="1703"/>
                  </a:lnTo>
                  <a:lnTo>
                    <a:pt x="51" y="1590"/>
                  </a:lnTo>
                  <a:lnTo>
                    <a:pt x="79" y="1479"/>
                  </a:lnTo>
                  <a:lnTo>
                    <a:pt x="114" y="1371"/>
                  </a:lnTo>
                  <a:lnTo>
                    <a:pt x="155" y="1264"/>
                  </a:lnTo>
                  <a:lnTo>
                    <a:pt x="201" y="1161"/>
                  </a:lnTo>
                  <a:lnTo>
                    <a:pt x="253" y="1059"/>
                  </a:lnTo>
                  <a:lnTo>
                    <a:pt x="312" y="961"/>
                  </a:lnTo>
                  <a:lnTo>
                    <a:pt x="376" y="866"/>
                  </a:lnTo>
                  <a:lnTo>
                    <a:pt x="445" y="774"/>
                  </a:lnTo>
                  <a:lnTo>
                    <a:pt x="520" y="685"/>
                  </a:lnTo>
                  <a:lnTo>
                    <a:pt x="600" y="600"/>
                  </a:lnTo>
                  <a:lnTo>
                    <a:pt x="685" y="520"/>
                  </a:lnTo>
                  <a:lnTo>
                    <a:pt x="774" y="445"/>
                  </a:lnTo>
                  <a:lnTo>
                    <a:pt x="866" y="376"/>
                  </a:lnTo>
                  <a:lnTo>
                    <a:pt x="961" y="312"/>
                  </a:lnTo>
                  <a:lnTo>
                    <a:pt x="1059" y="253"/>
                  </a:lnTo>
                  <a:lnTo>
                    <a:pt x="1161" y="201"/>
                  </a:lnTo>
                  <a:lnTo>
                    <a:pt x="1264" y="155"/>
                  </a:lnTo>
                  <a:lnTo>
                    <a:pt x="1371" y="114"/>
                  </a:lnTo>
                  <a:lnTo>
                    <a:pt x="1479" y="79"/>
                  </a:lnTo>
                  <a:lnTo>
                    <a:pt x="1590" y="51"/>
                  </a:lnTo>
                  <a:lnTo>
                    <a:pt x="1703" y="29"/>
                  </a:lnTo>
                  <a:lnTo>
                    <a:pt x="1817" y="12"/>
                  </a:lnTo>
                  <a:lnTo>
                    <a:pt x="1932" y="4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8" name="Freeform 443">
              <a:extLst>
                <a:ext uri="{FF2B5EF4-FFF2-40B4-BE49-F238E27FC236}">
                  <a16:creationId xmlns:a16="http://schemas.microsoft.com/office/drawing/2014/main" id="{B15D9B1A-8272-42A2-A220-42EF1417EE8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3" y="1755"/>
              <a:ext cx="2569" cy="1974"/>
            </a:xfrm>
            <a:custGeom>
              <a:avLst/>
              <a:gdLst>
                <a:gd name="T0" fmla="*/ 2245 w 2569"/>
                <a:gd name="T1" fmla="*/ 168 h 1974"/>
                <a:gd name="T2" fmla="*/ 2198 w 2569"/>
                <a:gd name="T3" fmla="*/ 198 h 1974"/>
                <a:gd name="T4" fmla="*/ 920 w 2569"/>
                <a:gd name="T5" fmla="*/ 1471 h 1974"/>
                <a:gd name="T6" fmla="*/ 880 w 2569"/>
                <a:gd name="T7" fmla="*/ 1481 h 1974"/>
                <a:gd name="T8" fmla="*/ 840 w 2569"/>
                <a:gd name="T9" fmla="*/ 1471 h 1974"/>
                <a:gd name="T10" fmla="*/ 371 w 2569"/>
                <a:gd name="T11" fmla="*/ 1005 h 1974"/>
                <a:gd name="T12" fmla="*/ 330 w 2569"/>
                <a:gd name="T13" fmla="*/ 979 h 1974"/>
                <a:gd name="T14" fmla="*/ 284 w 2569"/>
                <a:gd name="T15" fmla="*/ 971 h 1974"/>
                <a:gd name="T16" fmla="*/ 238 w 2569"/>
                <a:gd name="T17" fmla="*/ 979 h 1974"/>
                <a:gd name="T18" fmla="*/ 197 w 2569"/>
                <a:gd name="T19" fmla="*/ 1005 h 1974"/>
                <a:gd name="T20" fmla="*/ 169 w 2569"/>
                <a:gd name="T21" fmla="*/ 1053 h 1974"/>
                <a:gd name="T22" fmla="*/ 162 w 2569"/>
                <a:gd name="T23" fmla="*/ 1106 h 1974"/>
                <a:gd name="T24" fmla="*/ 180 w 2569"/>
                <a:gd name="T25" fmla="*/ 1157 h 1974"/>
                <a:gd name="T26" fmla="*/ 793 w 2569"/>
                <a:gd name="T27" fmla="*/ 1775 h 1974"/>
                <a:gd name="T28" fmla="*/ 833 w 2569"/>
                <a:gd name="T29" fmla="*/ 1801 h 1974"/>
                <a:gd name="T30" fmla="*/ 880 w 2569"/>
                <a:gd name="T31" fmla="*/ 1811 h 1974"/>
                <a:gd name="T32" fmla="*/ 927 w 2569"/>
                <a:gd name="T33" fmla="*/ 1801 h 1974"/>
                <a:gd name="T34" fmla="*/ 967 w 2569"/>
                <a:gd name="T35" fmla="*/ 1775 h 1974"/>
                <a:gd name="T36" fmla="*/ 2389 w 2569"/>
                <a:gd name="T37" fmla="*/ 349 h 1974"/>
                <a:gd name="T38" fmla="*/ 2406 w 2569"/>
                <a:gd name="T39" fmla="*/ 298 h 1974"/>
                <a:gd name="T40" fmla="*/ 2400 w 2569"/>
                <a:gd name="T41" fmla="*/ 244 h 1974"/>
                <a:gd name="T42" fmla="*/ 2370 w 2569"/>
                <a:gd name="T43" fmla="*/ 198 h 1974"/>
                <a:gd name="T44" fmla="*/ 2324 w 2569"/>
                <a:gd name="T45" fmla="*/ 168 h 1974"/>
                <a:gd name="T46" fmla="*/ 2271 w 2569"/>
                <a:gd name="T47" fmla="*/ 162 h 1974"/>
                <a:gd name="T48" fmla="*/ 2305 w 2569"/>
                <a:gd name="T49" fmla="*/ 0 h 1974"/>
                <a:gd name="T50" fmla="*/ 2383 w 2569"/>
                <a:gd name="T51" fmla="*/ 16 h 1974"/>
                <a:gd name="T52" fmla="*/ 2455 w 2569"/>
                <a:gd name="T53" fmla="*/ 54 h 1974"/>
                <a:gd name="T54" fmla="*/ 2514 w 2569"/>
                <a:gd name="T55" fmla="*/ 114 h 1974"/>
                <a:gd name="T56" fmla="*/ 2553 w 2569"/>
                <a:gd name="T57" fmla="*/ 186 h 1974"/>
                <a:gd name="T58" fmla="*/ 2569 w 2569"/>
                <a:gd name="T59" fmla="*/ 264 h 1974"/>
                <a:gd name="T60" fmla="*/ 2564 w 2569"/>
                <a:gd name="T61" fmla="*/ 344 h 1974"/>
                <a:gd name="T62" fmla="*/ 2535 w 2569"/>
                <a:gd name="T63" fmla="*/ 419 h 1974"/>
                <a:gd name="T64" fmla="*/ 2486 w 2569"/>
                <a:gd name="T65" fmla="*/ 486 h 1974"/>
                <a:gd name="T66" fmla="*/ 1054 w 2569"/>
                <a:gd name="T67" fmla="*/ 1916 h 1974"/>
                <a:gd name="T68" fmla="*/ 989 w 2569"/>
                <a:gd name="T69" fmla="*/ 1953 h 1974"/>
                <a:gd name="T70" fmla="*/ 917 w 2569"/>
                <a:gd name="T71" fmla="*/ 1972 h 1974"/>
                <a:gd name="T72" fmla="*/ 843 w 2569"/>
                <a:gd name="T73" fmla="*/ 1972 h 1974"/>
                <a:gd name="T74" fmla="*/ 771 w 2569"/>
                <a:gd name="T75" fmla="*/ 1953 h 1974"/>
                <a:gd name="T76" fmla="*/ 706 w 2569"/>
                <a:gd name="T77" fmla="*/ 1916 h 1974"/>
                <a:gd name="T78" fmla="*/ 82 w 2569"/>
                <a:gd name="T79" fmla="*/ 1295 h 1974"/>
                <a:gd name="T80" fmla="*/ 32 w 2569"/>
                <a:gd name="T81" fmla="*/ 1228 h 1974"/>
                <a:gd name="T82" fmla="*/ 5 w 2569"/>
                <a:gd name="T83" fmla="*/ 1152 h 1974"/>
                <a:gd name="T84" fmla="*/ 0 w 2569"/>
                <a:gd name="T85" fmla="*/ 1073 h 1974"/>
                <a:gd name="T86" fmla="*/ 16 w 2569"/>
                <a:gd name="T87" fmla="*/ 994 h 1974"/>
                <a:gd name="T88" fmla="*/ 54 w 2569"/>
                <a:gd name="T89" fmla="*/ 922 h 1974"/>
                <a:gd name="T90" fmla="*/ 114 w 2569"/>
                <a:gd name="T91" fmla="*/ 863 h 1974"/>
                <a:gd name="T92" fmla="*/ 186 w 2569"/>
                <a:gd name="T93" fmla="*/ 824 h 1974"/>
                <a:gd name="T94" fmla="*/ 264 w 2569"/>
                <a:gd name="T95" fmla="*/ 808 h 1974"/>
                <a:gd name="T96" fmla="*/ 344 w 2569"/>
                <a:gd name="T97" fmla="*/ 813 h 1974"/>
                <a:gd name="T98" fmla="*/ 419 w 2569"/>
                <a:gd name="T99" fmla="*/ 840 h 1974"/>
                <a:gd name="T100" fmla="*/ 486 w 2569"/>
                <a:gd name="T101" fmla="*/ 890 h 1974"/>
                <a:gd name="T102" fmla="*/ 2082 w 2569"/>
                <a:gd name="T103" fmla="*/ 83 h 1974"/>
                <a:gd name="T104" fmla="*/ 2149 w 2569"/>
                <a:gd name="T105" fmla="*/ 33 h 1974"/>
                <a:gd name="T106" fmla="*/ 2225 w 2569"/>
                <a:gd name="T107" fmla="*/ 5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69" h="1974">
                  <a:moveTo>
                    <a:pt x="2271" y="162"/>
                  </a:moveTo>
                  <a:lnTo>
                    <a:pt x="2245" y="168"/>
                  </a:lnTo>
                  <a:lnTo>
                    <a:pt x="2220" y="181"/>
                  </a:lnTo>
                  <a:lnTo>
                    <a:pt x="2198" y="198"/>
                  </a:lnTo>
                  <a:lnTo>
                    <a:pt x="939" y="1457"/>
                  </a:lnTo>
                  <a:lnTo>
                    <a:pt x="920" y="1471"/>
                  </a:lnTo>
                  <a:lnTo>
                    <a:pt x="901" y="1479"/>
                  </a:lnTo>
                  <a:lnTo>
                    <a:pt x="880" y="1481"/>
                  </a:lnTo>
                  <a:lnTo>
                    <a:pt x="859" y="1479"/>
                  </a:lnTo>
                  <a:lnTo>
                    <a:pt x="840" y="1471"/>
                  </a:lnTo>
                  <a:lnTo>
                    <a:pt x="823" y="1457"/>
                  </a:lnTo>
                  <a:lnTo>
                    <a:pt x="371" y="1005"/>
                  </a:lnTo>
                  <a:lnTo>
                    <a:pt x="351" y="991"/>
                  </a:lnTo>
                  <a:lnTo>
                    <a:pt x="330" y="979"/>
                  </a:lnTo>
                  <a:lnTo>
                    <a:pt x="308" y="972"/>
                  </a:lnTo>
                  <a:lnTo>
                    <a:pt x="284" y="971"/>
                  </a:lnTo>
                  <a:lnTo>
                    <a:pt x="260" y="972"/>
                  </a:lnTo>
                  <a:lnTo>
                    <a:pt x="238" y="979"/>
                  </a:lnTo>
                  <a:lnTo>
                    <a:pt x="217" y="991"/>
                  </a:lnTo>
                  <a:lnTo>
                    <a:pt x="197" y="1005"/>
                  </a:lnTo>
                  <a:lnTo>
                    <a:pt x="180" y="1028"/>
                  </a:lnTo>
                  <a:lnTo>
                    <a:pt x="169" y="1053"/>
                  </a:lnTo>
                  <a:lnTo>
                    <a:pt x="162" y="1079"/>
                  </a:lnTo>
                  <a:lnTo>
                    <a:pt x="162" y="1106"/>
                  </a:lnTo>
                  <a:lnTo>
                    <a:pt x="169" y="1132"/>
                  </a:lnTo>
                  <a:lnTo>
                    <a:pt x="180" y="1157"/>
                  </a:lnTo>
                  <a:lnTo>
                    <a:pt x="197" y="1179"/>
                  </a:lnTo>
                  <a:lnTo>
                    <a:pt x="793" y="1775"/>
                  </a:lnTo>
                  <a:lnTo>
                    <a:pt x="812" y="1790"/>
                  </a:lnTo>
                  <a:lnTo>
                    <a:pt x="833" y="1801"/>
                  </a:lnTo>
                  <a:lnTo>
                    <a:pt x="857" y="1809"/>
                  </a:lnTo>
                  <a:lnTo>
                    <a:pt x="880" y="1811"/>
                  </a:lnTo>
                  <a:lnTo>
                    <a:pt x="904" y="1809"/>
                  </a:lnTo>
                  <a:lnTo>
                    <a:pt x="927" y="1801"/>
                  </a:lnTo>
                  <a:lnTo>
                    <a:pt x="948" y="1790"/>
                  </a:lnTo>
                  <a:lnTo>
                    <a:pt x="967" y="1775"/>
                  </a:lnTo>
                  <a:lnTo>
                    <a:pt x="2370" y="371"/>
                  </a:lnTo>
                  <a:lnTo>
                    <a:pt x="2389" y="349"/>
                  </a:lnTo>
                  <a:lnTo>
                    <a:pt x="2400" y="324"/>
                  </a:lnTo>
                  <a:lnTo>
                    <a:pt x="2406" y="298"/>
                  </a:lnTo>
                  <a:lnTo>
                    <a:pt x="2406" y="272"/>
                  </a:lnTo>
                  <a:lnTo>
                    <a:pt x="2400" y="244"/>
                  </a:lnTo>
                  <a:lnTo>
                    <a:pt x="2389" y="219"/>
                  </a:lnTo>
                  <a:lnTo>
                    <a:pt x="2370" y="198"/>
                  </a:lnTo>
                  <a:lnTo>
                    <a:pt x="2349" y="181"/>
                  </a:lnTo>
                  <a:lnTo>
                    <a:pt x="2324" y="168"/>
                  </a:lnTo>
                  <a:lnTo>
                    <a:pt x="2297" y="162"/>
                  </a:lnTo>
                  <a:lnTo>
                    <a:pt x="2271" y="162"/>
                  </a:lnTo>
                  <a:close/>
                  <a:moveTo>
                    <a:pt x="2265" y="0"/>
                  </a:moveTo>
                  <a:lnTo>
                    <a:pt x="2305" y="0"/>
                  </a:lnTo>
                  <a:lnTo>
                    <a:pt x="2344" y="5"/>
                  </a:lnTo>
                  <a:lnTo>
                    <a:pt x="2383" y="16"/>
                  </a:lnTo>
                  <a:lnTo>
                    <a:pt x="2420" y="33"/>
                  </a:lnTo>
                  <a:lnTo>
                    <a:pt x="2455" y="54"/>
                  </a:lnTo>
                  <a:lnTo>
                    <a:pt x="2486" y="83"/>
                  </a:lnTo>
                  <a:lnTo>
                    <a:pt x="2514" y="114"/>
                  </a:lnTo>
                  <a:lnTo>
                    <a:pt x="2535" y="150"/>
                  </a:lnTo>
                  <a:lnTo>
                    <a:pt x="2553" y="186"/>
                  </a:lnTo>
                  <a:lnTo>
                    <a:pt x="2564" y="224"/>
                  </a:lnTo>
                  <a:lnTo>
                    <a:pt x="2569" y="264"/>
                  </a:lnTo>
                  <a:lnTo>
                    <a:pt x="2569" y="304"/>
                  </a:lnTo>
                  <a:lnTo>
                    <a:pt x="2564" y="344"/>
                  </a:lnTo>
                  <a:lnTo>
                    <a:pt x="2553" y="382"/>
                  </a:lnTo>
                  <a:lnTo>
                    <a:pt x="2535" y="419"/>
                  </a:lnTo>
                  <a:lnTo>
                    <a:pt x="2514" y="454"/>
                  </a:lnTo>
                  <a:lnTo>
                    <a:pt x="2486" y="486"/>
                  </a:lnTo>
                  <a:lnTo>
                    <a:pt x="1083" y="1891"/>
                  </a:lnTo>
                  <a:lnTo>
                    <a:pt x="1054" y="1916"/>
                  </a:lnTo>
                  <a:lnTo>
                    <a:pt x="1023" y="1937"/>
                  </a:lnTo>
                  <a:lnTo>
                    <a:pt x="989" y="1953"/>
                  </a:lnTo>
                  <a:lnTo>
                    <a:pt x="955" y="1964"/>
                  </a:lnTo>
                  <a:lnTo>
                    <a:pt x="917" y="1972"/>
                  </a:lnTo>
                  <a:lnTo>
                    <a:pt x="880" y="1974"/>
                  </a:lnTo>
                  <a:lnTo>
                    <a:pt x="843" y="1972"/>
                  </a:lnTo>
                  <a:lnTo>
                    <a:pt x="806" y="1964"/>
                  </a:lnTo>
                  <a:lnTo>
                    <a:pt x="771" y="1953"/>
                  </a:lnTo>
                  <a:lnTo>
                    <a:pt x="737" y="1937"/>
                  </a:lnTo>
                  <a:lnTo>
                    <a:pt x="706" y="1916"/>
                  </a:lnTo>
                  <a:lnTo>
                    <a:pt x="678" y="1891"/>
                  </a:lnTo>
                  <a:lnTo>
                    <a:pt x="82" y="1295"/>
                  </a:lnTo>
                  <a:lnTo>
                    <a:pt x="54" y="1263"/>
                  </a:lnTo>
                  <a:lnTo>
                    <a:pt x="32" y="1228"/>
                  </a:lnTo>
                  <a:lnTo>
                    <a:pt x="16" y="1190"/>
                  </a:lnTo>
                  <a:lnTo>
                    <a:pt x="5" y="1152"/>
                  </a:lnTo>
                  <a:lnTo>
                    <a:pt x="0" y="1112"/>
                  </a:lnTo>
                  <a:lnTo>
                    <a:pt x="0" y="1073"/>
                  </a:lnTo>
                  <a:lnTo>
                    <a:pt x="5" y="1033"/>
                  </a:lnTo>
                  <a:lnTo>
                    <a:pt x="16" y="994"/>
                  </a:lnTo>
                  <a:lnTo>
                    <a:pt x="32" y="957"/>
                  </a:lnTo>
                  <a:lnTo>
                    <a:pt x="54" y="922"/>
                  </a:lnTo>
                  <a:lnTo>
                    <a:pt x="82" y="890"/>
                  </a:lnTo>
                  <a:lnTo>
                    <a:pt x="114" y="863"/>
                  </a:lnTo>
                  <a:lnTo>
                    <a:pt x="149" y="840"/>
                  </a:lnTo>
                  <a:lnTo>
                    <a:pt x="186" y="824"/>
                  </a:lnTo>
                  <a:lnTo>
                    <a:pt x="224" y="813"/>
                  </a:lnTo>
                  <a:lnTo>
                    <a:pt x="264" y="808"/>
                  </a:lnTo>
                  <a:lnTo>
                    <a:pt x="304" y="808"/>
                  </a:lnTo>
                  <a:lnTo>
                    <a:pt x="344" y="813"/>
                  </a:lnTo>
                  <a:lnTo>
                    <a:pt x="382" y="824"/>
                  </a:lnTo>
                  <a:lnTo>
                    <a:pt x="419" y="840"/>
                  </a:lnTo>
                  <a:lnTo>
                    <a:pt x="454" y="863"/>
                  </a:lnTo>
                  <a:lnTo>
                    <a:pt x="486" y="890"/>
                  </a:lnTo>
                  <a:lnTo>
                    <a:pt x="880" y="1285"/>
                  </a:lnTo>
                  <a:lnTo>
                    <a:pt x="2082" y="83"/>
                  </a:lnTo>
                  <a:lnTo>
                    <a:pt x="2115" y="54"/>
                  </a:lnTo>
                  <a:lnTo>
                    <a:pt x="2149" y="33"/>
                  </a:lnTo>
                  <a:lnTo>
                    <a:pt x="2187" y="16"/>
                  </a:lnTo>
                  <a:lnTo>
                    <a:pt x="2225" y="5"/>
                  </a:lnTo>
                  <a:lnTo>
                    <a:pt x="2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39" name="Freeform 444">
              <a:extLst>
                <a:ext uri="{FF2B5EF4-FFF2-40B4-BE49-F238E27FC236}">
                  <a16:creationId xmlns:a16="http://schemas.microsoft.com/office/drawing/2014/main" id="{30A85649-72A8-4159-97A3-30EB904E0273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" y="3052"/>
              <a:ext cx="1793" cy="1428"/>
            </a:xfrm>
            <a:custGeom>
              <a:avLst/>
              <a:gdLst>
                <a:gd name="T0" fmla="*/ 1732 w 1793"/>
                <a:gd name="T1" fmla="*/ 3 h 1428"/>
                <a:gd name="T2" fmla="*/ 1770 w 1793"/>
                <a:gd name="T3" fmla="*/ 23 h 1428"/>
                <a:gd name="T4" fmla="*/ 1791 w 1793"/>
                <a:gd name="T5" fmla="*/ 59 h 1428"/>
                <a:gd name="T6" fmla="*/ 1791 w 1793"/>
                <a:gd name="T7" fmla="*/ 101 h 1428"/>
                <a:gd name="T8" fmla="*/ 1725 w 1793"/>
                <a:gd name="T9" fmla="*/ 308 h 1428"/>
                <a:gd name="T10" fmla="*/ 1634 w 1793"/>
                <a:gd name="T11" fmla="*/ 502 h 1428"/>
                <a:gd name="T12" fmla="*/ 1524 w 1793"/>
                <a:gd name="T13" fmla="*/ 682 h 1428"/>
                <a:gd name="T14" fmla="*/ 1393 w 1793"/>
                <a:gd name="T15" fmla="*/ 845 h 1428"/>
                <a:gd name="T16" fmla="*/ 1244 w 1793"/>
                <a:gd name="T17" fmla="*/ 991 h 1428"/>
                <a:gd name="T18" fmla="*/ 1080 w 1793"/>
                <a:gd name="T19" fmla="*/ 1119 h 1428"/>
                <a:gd name="T20" fmla="*/ 902 w 1793"/>
                <a:gd name="T21" fmla="*/ 1227 h 1428"/>
                <a:gd name="T22" fmla="*/ 712 w 1793"/>
                <a:gd name="T23" fmla="*/ 1313 h 1428"/>
                <a:gd name="T24" fmla="*/ 509 w 1793"/>
                <a:gd name="T25" fmla="*/ 1376 h 1428"/>
                <a:gd name="T26" fmla="*/ 299 w 1793"/>
                <a:gd name="T27" fmla="*/ 1415 h 1428"/>
                <a:gd name="T28" fmla="*/ 82 w 1793"/>
                <a:gd name="T29" fmla="*/ 1428 h 1428"/>
                <a:gd name="T30" fmla="*/ 41 w 1793"/>
                <a:gd name="T31" fmla="*/ 1417 h 1428"/>
                <a:gd name="T32" fmla="*/ 11 w 1793"/>
                <a:gd name="T33" fmla="*/ 1387 h 1428"/>
                <a:gd name="T34" fmla="*/ 0 w 1793"/>
                <a:gd name="T35" fmla="*/ 1346 h 1428"/>
                <a:gd name="T36" fmla="*/ 11 w 1793"/>
                <a:gd name="T37" fmla="*/ 1305 h 1428"/>
                <a:gd name="T38" fmla="*/ 41 w 1793"/>
                <a:gd name="T39" fmla="*/ 1276 h 1428"/>
                <a:gd name="T40" fmla="*/ 82 w 1793"/>
                <a:gd name="T41" fmla="*/ 1264 h 1428"/>
                <a:gd name="T42" fmla="*/ 288 w 1793"/>
                <a:gd name="T43" fmla="*/ 1252 h 1428"/>
                <a:gd name="T44" fmla="*/ 488 w 1793"/>
                <a:gd name="T45" fmla="*/ 1214 h 1428"/>
                <a:gd name="T46" fmla="*/ 678 w 1793"/>
                <a:gd name="T47" fmla="*/ 1150 h 1428"/>
                <a:gd name="T48" fmla="*/ 858 w 1793"/>
                <a:gd name="T49" fmla="*/ 1065 h 1428"/>
                <a:gd name="T50" fmla="*/ 1025 w 1793"/>
                <a:gd name="T51" fmla="*/ 959 h 1428"/>
                <a:gd name="T52" fmla="*/ 1177 w 1793"/>
                <a:gd name="T53" fmla="*/ 832 h 1428"/>
                <a:gd name="T54" fmla="*/ 1313 w 1793"/>
                <a:gd name="T55" fmla="*/ 688 h 1428"/>
                <a:gd name="T56" fmla="*/ 1431 w 1793"/>
                <a:gd name="T57" fmla="*/ 527 h 1428"/>
                <a:gd name="T58" fmla="*/ 1529 w 1793"/>
                <a:gd name="T59" fmla="*/ 350 h 1428"/>
                <a:gd name="T60" fmla="*/ 1603 w 1793"/>
                <a:gd name="T61" fmla="*/ 160 h 1428"/>
                <a:gd name="T62" fmla="*/ 1640 w 1793"/>
                <a:gd name="T63" fmla="*/ 41 h 1428"/>
                <a:gd name="T64" fmla="*/ 1670 w 1793"/>
                <a:gd name="T65" fmla="*/ 11 h 1428"/>
                <a:gd name="T66" fmla="*/ 1710 w 1793"/>
                <a:gd name="T67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3" h="1428">
                  <a:moveTo>
                    <a:pt x="1710" y="0"/>
                  </a:moveTo>
                  <a:lnTo>
                    <a:pt x="1732" y="3"/>
                  </a:lnTo>
                  <a:lnTo>
                    <a:pt x="1752" y="10"/>
                  </a:lnTo>
                  <a:lnTo>
                    <a:pt x="1770" y="23"/>
                  </a:lnTo>
                  <a:lnTo>
                    <a:pt x="1782" y="40"/>
                  </a:lnTo>
                  <a:lnTo>
                    <a:pt x="1791" y="59"/>
                  </a:lnTo>
                  <a:lnTo>
                    <a:pt x="1793" y="80"/>
                  </a:lnTo>
                  <a:lnTo>
                    <a:pt x="1791" y="101"/>
                  </a:lnTo>
                  <a:lnTo>
                    <a:pt x="1761" y="206"/>
                  </a:lnTo>
                  <a:lnTo>
                    <a:pt x="1725" y="308"/>
                  </a:lnTo>
                  <a:lnTo>
                    <a:pt x="1683" y="408"/>
                  </a:lnTo>
                  <a:lnTo>
                    <a:pt x="1634" y="502"/>
                  </a:lnTo>
                  <a:lnTo>
                    <a:pt x="1582" y="594"/>
                  </a:lnTo>
                  <a:lnTo>
                    <a:pt x="1524" y="682"/>
                  </a:lnTo>
                  <a:lnTo>
                    <a:pt x="1460" y="765"/>
                  </a:lnTo>
                  <a:lnTo>
                    <a:pt x="1393" y="845"/>
                  </a:lnTo>
                  <a:lnTo>
                    <a:pt x="1321" y="920"/>
                  </a:lnTo>
                  <a:lnTo>
                    <a:pt x="1244" y="991"/>
                  </a:lnTo>
                  <a:lnTo>
                    <a:pt x="1165" y="1058"/>
                  </a:lnTo>
                  <a:lnTo>
                    <a:pt x="1080" y="1119"/>
                  </a:lnTo>
                  <a:lnTo>
                    <a:pt x="992" y="1175"/>
                  </a:lnTo>
                  <a:lnTo>
                    <a:pt x="902" y="1227"/>
                  </a:lnTo>
                  <a:lnTo>
                    <a:pt x="808" y="1273"/>
                  </a:lnTo>
                  <a:lnTo>
                    <a:pt x="712" y="1313"/>
                  </a:lnTo>
                  <a:lnTo>
                    <a:pt x="611" y="1348"/>
                  </a:lnTo>
                  <a:lnTo>
                    <a:pt x="509" y="1376"/>
                  </a:lnTo>
                  <a:lnTo>
                    <a:pt x="405" y="1399"/>
                  </a:lnTo>
                  <a:lnTo>
                    <a:pt x="299" y="1415"/>
                  </a:lnTo>
                  <a:lnTo>
                    <a:pt x="191" y="1425"/>
                  </a:lnTo>
                  <a:lnTo>
                    <a:pt x="82" y="1428"/>
                  </a:lnTo>
                  <a:lnTo>
                    <a:pt x="61" y="1426"/>
                  </a:lnTo>
                  <a:lnTo>
                    <a:pt x="41" y="1417"/>
                  </a:lnTo>
                  <a:lnTo>
                    <a:pt x="25" y="1405"/>
                  </a:lnTo>
                  <a:lnTo>
                    <a:pt x="11" y="1387"/>
                  </a:lnTo>
                  <a:lnTo>
                    <a:pt x="4" y="1369"/>
                  </a:lnTo>
                  <a:lnTo>
                    <a:pt x="0" y="1346"/>
                  </a:lnTo>
                  <a:lnTo>
                    <a:pt x="4" y="1325"/>
                  </a:lnTo>
                  <a:lnTo>
                    <a:pt x="11" y="1305"/>
                  </a:lnTo>
                  <a:lnTo>
                    <a:pt x="25" y="1289"/>
                  </a:lnTo>
                  <a:lnTo>
                    <a:pt x="41" y="1276"/>
                  </a:lnTo>
                  <a:lnTo>
                    <a:pt x="61" y="1268"/>
                  </a:lnTo>
                  <a:lnTo>
                    <a:pt x="82" y="1264"/>
                  </a:lnTo>
                  <a:lnTo>
                    <a:pt x="186" y="1262"/>
                  </a:lnTo>
                  <a:lnTo>
                    <a:pt x="288" y="1252"/>
                  </a:lnTo>
                  <a:lnTo>
                    <a:pt x="389" y="1236"/>
                  </a:lnTo>
                  <a:lnTo>
                    <a:pt x="488" y="1214"/>
                  </a:lnTo>
                  <a:lnTo>
                    <a:pt x="584" y="1185"/>
                  </a:lnTo>
                  <a:lnTo>
                    <a:pt x="678" y="1150"/>
                  </a:lnTo>
                  <a:lnTo>
                    <a:pt x="770" y="1110"/>
                  </a:lnTo>
                  <a:lnTo>
                    <a:pt x="858" y="1065"/>
                  </a:lnTo>
                  <a:lnTo>
                    <a:pt x="943" y="1015"/>
                  </a:lnTo>
                  <a:lnTo>
                    <a:pt x="1025" y="959"/>
                  </a:lnTo>
                  <a:lnTo>
                    <a:pt x="1103" y="898"/>
                  </a:lnTo>
                  <a:lnTo>
                    <a:pt x="1177" y="832"/>
                  </a:lnTo>
                  <a:lnTo>
                    <a:pt x="1247" y="763"/>
                  </a:lnTo>
                  <a:lnTo>
                    <a:pt x="1313" y="688"/>
                  </a:lnTo>
                  <a:lnTo>
                    <a:pt x="1375" y="610"/>
                  </a:lnTo>
                  <a:lnTo>
                    <a:pt x="1431" y="527"/>
                  </a:lnTo>
                  <a:lnTo>
                    <a:pt x="1483" y="441"/>
                  </a:lnTo>
                  <a:lnTo>
                    <a:pt x="1529" y="350"/>
                  </a:lnTo>
                  <a:lnTo>
                    <a:pt x="1568" y="257"/>
                  </a:lnTo>
                  <a:lnTo>
                    <a:pt x="1603" y="160"/>
                  </a:lnTo>
                  <a:lnTo>
                    <a:pt x="1633" y="61"/>
                  </a:lnTo>
                  <a:lnTo>
                    <a:pt x="1640" y="41"/>
                  </a:lnTo>
                  <a:lnTo>
                    <a:pt x="1654" y="24"/>
                  </a:lnTo>
                  <a:lnTo>
                    <a:pt x="1670" y="11"/>
                  </a:lnTo>
                  <a:lnTo>
                    <a:pt x="1689" y="3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0" name="Freeform 445">
              <a:extLst>
                <a:ext uri="{FF2B5EF4-FFF2-40B4-BE49-F238E27FC236}">
                  <a16:creationId xmlns:a16="http://schemas.microsoft.com/office/drawing/2014/main" id="{3525326D-8215-4D2F-9145-5E3DDEEB5AD1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" y="2635"/>
              <a:ext cx="165" cy="237"/>
            </a:xfrm>
            <a:custGeom>
              <a:avLst/>
              <a:gdLst>
                <a:gd name="T0" fmla="*/ 83 w 165"/>
                <a:gd name="T1" fmla="*/ 0 h 237"/>
                <a:gd name="T2" fmla="*/ 106 w 165"/>
                <a:gd name="T3" fmla="*/ 4 h 237"/>
                <a:gd name="T4" fmla="*/ 124 w 165"/>
                <a:gd name="T5" fmla="*/ 11 h 237"/>
                <a:gd name="T6" fmla="*/ 142 w 165"/>
                <a:gd name="T7" fmla="*/ 25 h 237"/>
                <a:gd name="T8" fmla="*/ 154 w 165"/>
                <a:gd name="T9" fmla="*/ 41 h 237"/>
                <a:gd name="T10" fmla="*/ 163 w 165"/>
                <a:gd name="T11" fmla="*/ 61 h 237"/>
                <a:gd name="T12" fmla="*/ 165 w 165"/>
                <a:gd name="T13" fmla="*/ 82 h 237"/>
                <a:gd name="T14" fmla="*/ 164 w 165"/>
                <a:gd name="T15" fmla="*/ 159 h 237"/>
                <a:gd name="T16" fmla="*/ 160 w 165"/>
                <a:gd name="T17" fmla="*/ 180 h 237"/>
                <a:gd name="T18" fmla="*/ 152 w 165"/>
                <a:gd name="T19" fmla="*/ 199 h 237"/>
                <a:gd name="T20" fmla="*/ 138 w 165"/>
                <a:gd name="T21" fmla="*/ 215 h 237"/>
                <a:gd name="T22" fmla="*/ 122 w 165"/>
                <a:gd name="T23" fmla="*/ 226 h 237"/>
                <a:gd name="T24" fmla="*/ 103 w 165"/>
                <a:gd name="T25" fmla="*/ 235 h 237"/>
                <a:gd name="T26" fmla="*/ 82 w 165"/>
                <a:gd name="T27" fmla="*/ 237 h 237"/>
                <a:gd name="T28" fmla="*/ 78 w 165"/>
                <a:gd name="T29" fmla="*/ 237 h 237"/>
                <a:gd name="T30" fmla="*/ 57 w 165"/>
                <a:gd name="T31" fmla="*/ 234 h 237"/>
                <a:gd name="T32" fmla="*/ 37 w 165"/>
                <a:gd name="T33" fmla="*/ 224 h 237"/>
                <a:gd name="T34" fmla="*/ 21 w 165"/>
                <a:gd name="T35" fmla="*/ 211 h 237"/>
                <a:gd name="T36" fmla="*/ 10 w 165"/>
                <a:gd name="T37" fmla="*/ 194 h 237"/>
                <a:gd name="T38" fmla="*/ 3 w 165"/>
                <a:gd name="T39" fmla="*/ 174 h 237"/>
                <a:gd name="T40" fmla="*/ 0 w 165"/>
                <a:gd name="T41" fmla="*/ 152 h 237"/>
                <a:gd name="T42" fmla="*/ 1 w 165"/>
                <a:gd name="T43" fmla="*/ 82 h 237"/>
                <a:gd name="T44" fmla="*/ 5 w 165"/>
                <a:gd name="T45" fmla="*/ 61 h 237"/>
                <a:gd name="T46" fmla="*/ 13 w 165"/>
                <a:gd name="T47" fmla="*/ 41 h 237"/>
                <a:gd name="T48" fmla="*/ 26 w 165"/>
                <a:gd name="T49" fmla="*/ 25 h 237"/>
                <a:gd name="T50" fmla="*/ 42 w 165"/>
                <a:gd name="T51" fmla="*/ 11 h 237"/>
                <a:gd name="T52" fmla="*/ 62 w 165"/>
                <a:gd name="T53" fmla="*/ 4 h 237"/>
                <a:gd name="T54" fmla="*/ 83 w 165"/>
                <a:gd name="T5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237">
                  <a:moveTo>
                    <a:pt x="83" y="0"/>
                  </a:moveTo>
                  <a:lnTo>
                    <a:pt x="106" y="4"/>
                  </a:lnTo>
                  <a:lnTo>
                    <a:pt x="124" y="11"/>
                  </a:lnTo>
                  <a:lnTo>
                    <a:pt x="142" y="25"/>
                  </a:lnTo>
                  <a:lnTo>
                    <a:pt x="154" y="41"/>
                  </a:lnTo>
                  <a:lnTo>
                    <a:pt x="163" y="61"/>
                  </a:lnTo>
                  <a:lnTo>
                    <a:pt x="165" y="82"/>
                  </a:lnTo>
                  <a:lnTo>
                    <a:pt x="164" y="159"/>
                  </a:lnTo>
                  <a:lnTo>
                    <a:pt x="160" y="180"/>
                  </a:lnTo>
                  <a:lnTo>
                    <a:pt x="152" y="199"/>
                  </a:lnTo>
                  <a:lnTo>
                    <a:pt x="138" y="215"/>
                  </a:lnTo>
                  <a:lnTo>
                    <a:pt x="122" y="226"/>
                  </a:lnTo>
                  <a:lnTo>
                    <a:pt x="103" y="235"/>
                  </a:lnTo>
                  <a:lnTo>
                    <a:pt x="82" y="237"/>
                  </a:lnTo>
                  <a:lnTo>
                    <a:pt x="78" y="237"/>
                  </a:lnTo>
                  <a:lnTo>
                    <a:pt x="57" y="234"/>
                  </a:lnTo>
                  <a:lnTo>
                    <a:pt x="37" y="224"/>
                  </a:lnTo>
                  <a:lnTo>
                    <a:pt x="21" y="211"/>
                  </a:lnTo>
                  <a:lnTo>
                    <a:pt x="10" y="194"/>
                  </a:lnTo>
                  <a:lnTo>
                    <a:pt x="3" y="174"/>
                  </a:lnTo>
                  <a:lnTo>
                    <a:pt x="0" y="152"/>
                  </a:lnTo>
                  <a:lnTo>
                    <a:pt x="1" y="82"/>
                  </a:lnTo>
                  <a:lnTo>
                    <a:pt x="5" y="61"/>
                  </a:lnTo>
                  <a:lnTo>
                    <a:pt x="13" y="41"/>
                  </a:lnTo>
                  <a:lnTo>
                    <a:pt x="26" y="25"/>
                  </a:lnTo>
                  <a:lnTo>
                    <a:pt x="42" y="11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41" name="TextBox 40">
            <a:extLst>
              <a:ext uri="{FF2B5EF4-FFF2-40B4-BE49-F238E27FC236}">
                <a16:creationId xmlns:a16="http://schemas.microsoft.com/office/drawing/2014/main" id="{1E400778-C165-49FD-895A-E6BD54F4683A}"/>
              </a:ext>
            </a:extLst>
          </p:cNvPr>
          <p:cNvSpPr txBox="1"/>
          <p:nvPr/>
        </p:nvSpPr>
        <p:spPr>
          <a:xfrm>
            <a:off x="2222133" y="2488665"/>
            <a:ext cx="3803529" cy="12975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grpSp>
        <p:nvGrpSpPr>
          <p:cNvPr id="42" name="Group 440">
            <a:extLst>
              <a:ext uri="{FF2B5EF4-FFF2-40B4-BE49-F238E27FC236}">
                <a16:creationId xmlns:a16="http://schemas.microsoft.com/office/drawing/2014/main" id="{C21C7A21-3A62-4466-9641-4C2BAB2D3B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077254" y="4446419"/>
            <a:ext cx="773572" cy="773572"/>
            <a:chOff x="4495" y="668"/>
            <a:chExt cx="4098" cy="4098"/>
          </a:xfrm>
          <a:solidFill>
            <a:schemeClr val="accent4"/>
          </a:solidFill>
        </p:grpSpPr>
        <p:sp>
          <p:nvSpPr>
            <p:cNvPr id="43" name="Freeform 442">
              <a:extLst>
                <a:ext uri="{FF2B5EF4-FFF2-40B4-BE49-F238E27FC236}">
                  <a16:creationId xmlns:a16="http://schemas.microsoft.com/office/drawing/2014/main" id="{DA825231-A694-475F-A705-8DDB2B91E62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" y="668"/>
              <a:ext cx="4098" cy="4098"/>
            </a:xfrm>
            <a:custGeom>
              <a:avLst/>
              <a:gdLst>
                <a:gd name="T0" fmla="*/ 1698 w 4098"/>
                <a:gd name="T1" fmla="*/ 196 h 4098"/>
                <a:gd name="T2" fmla="*/ 1264 w 4098"/>
                <a:gd name="T3" fmla="*/ 334 h 4098"/>
                <a:gd name="T4" fmla="*/ 883 w 4098"/>
                <a:gd name="T5" fmla="*/ 569 h 4098"/>
                <a:gd name="T6" fmla="*/ 569 w 4098"/>
                <a:gd name="T7" fmla="*/ 883 h 4098"/>
                <a:gd name="T8" fmla="*/ 334 w 4098"/>
                <a:gd name="T9" fmla="*/ 1264 h 4098"/>
                <a:gd name="T10" fmla="*/ 196 w 4098"/>
                <a:gd name="T11" fmla="*/ 1698 h 4098"/>
                <a:gd name="T12" fmla="*/ 166 w 4098"/>
                <a:gd name="T13" fmla="*/ 2168 h 4098"/>
                <a:gd name="T14" fmla="*/ 252 w 4098"/>
                <a:gd name="T15" fmla="*/ 2623 h 4098"/>
                <a:gd name="T16" fmla="*/ 441 w 4098"/>
                <a:gd name="T17" fmla="*/ 3033 h 4098"/>
                <a:gd name="T18" fmla="*/ 717 w 4098"/>
                <a:gd name="T19" fmla="*/ 3381 h 4098"/>
                <a:gd name="T20" fmla="*/ 1065 w 4098"/>
                <a:gd name="T21" fmla="*/ 3657 h 4098"/>
                <a:gd name="T22" fmla="*/ 1475 w 4098"/>
                <a:gd name="T23" fmla="*/ 3846 h 4098"/>
                <a:gd name="T24" fmla="*/ 1930 w 4098"/>
                <a:gd name="T25" fmla="*/ 3932 h 4098"/>
                <a:gd name="T26" fmla="*/ 2400 w 4098"/>
                <a:gd name="T27" fmla="*/ 3902 h 4098"/>
                <a:gd name="T28" fmla="*/ 2834 w 4098"/>
                <a:gd name="T29" fmla="*/ 3764 h 4098"/>
                <a:gd name="T30" fmla="*/ 3215 w 4098"/>
                <a:gd name="T31" fmla="*/ 3529 h 4098"/>
                <a:gd name="T32" fmla="*/ 3529 w 4098"/>
                <a:gd name="T33" fmla="*/ 3215 h 4098"/>
                <a:gd name="T34" fmla="*/ 3764 w 4098"/>
                <a:gd name="T35" fmla="*/ 2834 h 4098"/>
                <a:gd name="T36" fmla="*/ 3902 w 4098"/>
                <a:gd name="T37" fmla="*/ 2400 h 4098"/>
                <a:gd name="T38" fmla="*/ 3932 w 4098"/>
                <a:gd name="T39" fmla="*/ 1930 h 4098"/>
                <a:gd name="T40" fmla="*/ 3846 w 4098"/>
                <a:gd name="T41" fmla="*/ 1475 h 4098"/>
                <a:gd name="T42" fmla="*/ 3657 w 4098"/>
                <a:gd name="T43" fmla="*/ 1065 h 4098"/>
                <a:gd name="T44" fmla="*/ 3381 w 4098"/>
                <a:gd name="T45" fmla="*/ 717 h 4098"/>
                <a:gd name="T46" fmla="*/ 3033 w 4098"/>
                <a:gd name="T47" fmla="*/ 441 h 4098"/>
                <a:gd name="T48" fmla="*/ 2623 w 4098"/>
                <a:gd name="T49" fmla="*/ 252 h 4098"/>
                <a:gd name="T50" fmla="*/ 2168 w 4098"/>
                <a:gd name="T51" fmla="*/ 166 h 4098"/>
                <a:gd name="T52" fmla="*/ 2281 w 4098"/>
                <a:gd name="T53" fmla="*/ 12 h 4098"/>
                <a:gd name="T54" fmla="*/ 2727 w 4098"/>
                <a:gd name="T55" fmla="*/ 114 h 4098"/>
                <a:gd name="T56" fmla="*/ 3137 w 4098"/>
                <a:gd name="T57" fmla="*/ 312 h 4098"/>
                <a:gd name="T58" fmla="*/ 3498 w 4098"/>
                <a:gd name="T59" fmla="*/ 600 h 4098"/>
                <a:gd name="T60" fmla="*/ 3786 w 4098"/>
                <a:gd name="T61" fmla="*/ 961 h 4098"/>
                <a:gd name="T62" fmla="*/ 3984 w 4098"/>
                <a:gd name="T63" fmla="*/ 1371 h 4098"/>
                <a:gd name="T64" fmla="*/ 4086 w 4098"/>
                <a:gd name="T65" fmla="*/ 1817 h 4098"/>
                <a:gd name="T66" fmla="*/ 4086 w 4098"/>
                <a:gd name="T67" fmla="*/ 2281 h 4098"/>
                <a:gd name="T68" fmla="*/ 3984 w 4098"/>
                <a:gd name="T69" fmla="*/ 2727 h 4098"/>
                <a:gd name="T70" fmla="*/ 3786 w 4098"/>
                <a:gd name="T71" fmla="*/ 3137 h 4098"/>
                <a:gd name="T72" fmla="*/ 3498 w 4098"/>
                <a:gd name="T73" fmla="*/ 3498 h 4098"/>
                <a:gd name="T74" fmla="*/ 3137 w 4098"/>
                <a:gd name="T75" fmla="*/ 3786 h 4098"/>
                <a:gd name="T76" fmla="*/ 2727 w 4098"/>
                <a:gd name="T77" fmla="*/ 3984 h 4098"/>
                <a:gd name="T78" fmla="*/ 2281 w 4098"/>
                <a:gd name="T79" fmla="*/ 4086 h 4098"/>
                <a:gd name="T80" fmla="*/ 1817 w 4098"/>
                <a:gd name="T81" fmla="*/ 4086 h 4098"/>
                <a:gd name="T82" fmla="*/ 1371 w 4098"/>
                <a:gd name="T83" fmla="*/ 3984 h 4098"/>
                <a:gd name="T84" fmla="*/ 961 w 4098"/>
                <a:gd name="T85" fmla="*/ 3786 h 4098"/>
                <a:gd name="T86" fmla="*/ 600 w 4098"/>
                <a:gd name="T87" fmla="*/ 3498 h 4098"/>
                <a:gd name="T88" fmla="*/ 312 w 4098"/>
                <a:gd name="T89" fmla="*/ 3137 h 4098"/>
                <a:gd name="T90" fmla="*/ 114 w 4098"/>
                <a:gd name="T91" fmla="*/ 2727 h 4098"/>
                <a:gd name="T92" fmla="*/ 12 w 4098"/>
                <a:gd name="T93" fmla="*/ 2281 h 4098"/>
                <a:gd name="T94" fmla="*/ 12 w 4098"/>
                <a:gd name="T95" fmla="*/ 1817 h 4098"/>
                <a:gd name="T96" fmla="*/ 114 w 4098"/>
                <a:gd name="T97" fmla="*/ 1371 h 4098"/>
                <a:gd name="T98" fmla="*/ 312 w 4098"/>
                <a:gd name="T99" fmla="*/ 961 h 4098"/>
                <a:gd name="T100" fmla="*/ 600 w 4098"/>
                <a:gd name="T101" fmla="*/ 600 h 4098"/>
                <a:gd name="T102" fmla="*/ 961 w 4098"/>
                <a:gd name="T103" fmla="*/ 312 h 4098"/>
                <a:gd name="T104" fmla="*/ 1371 w 4098"/>
                <a:gd name="T105" fmla="*/ 114 h 4098"/>
                <a:gd name="T106" fmla="*/ 1817 w 4098"/>
                <a:gd name="T107" fmla="*/ 12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8" h="4098">
                  <a:moveTo>
                    <a:pt x="2049" y="163"/>
                  </a:moveTo>
                  <a:lnTo>
                    <a:pt x="1930" y="166"/>
                  </a:lnTo>
                  <a:lnTo>
                    <a:pt x="1813" y="178"/>
                  </a:lnTo>
                  <a:lnTo>
                    <a:pt x="1698" y="196"/>
                  </a:lnTo>
                  <a:lnTo>
                    <a:pt x="1586" y="221"/>
                  </a:lnTo>
                  <a:lnTo>
                    <a:pt x="1475" y="252"/>
                  </a:lnTo>
                  <a:lnTo>
                    <a:pt x="1368" y="291"/>
                  </a:lnTo>
                  <a:lnTo>
                    <a:pt x="1264" y="334"/>
                  </a:lnTo>
                  <a:lnTo>
                    <a:pt x="1164" y="385"/>
                  </a:lnTo>
                  <a:lnTo>
                    <a:pt x="1065" y="441"/>
                  </a:lnTo>
                  <a:lnTo>
                    <a:pt x="972" y="502"/>
                  </a:lnTo>
                  <a:lnTo>
                    <a:pt x="883" y="569"/>
                  </a:lnTo>
                  <a:lnTo>
                    <a:pt x="797" y="640"/>
                  </a:lnTo>
                  <a:lnTo>
                    <a:pt x="717" y="717"/>
                  </a:lnTo>
                  <a:lnTo>
                    <a:pt x="640" y="797"/>
                  </a:lnTo>
                  <a:lnTo>
                    <a:pt x="569" y="883"/>
                  </a:lnTo>
                  <a:lnTo>
                    <a:pt x="502" y="972"/>
                  </a:lnTo>
                  <a:lnTo>
                    <a:pt x="441" y="1065"/>
                  </a:lnTo>
                  <a:lnTo>
                    <a:pt x="385" y="1164"/>
                  </a:lnTo>
                  <a:lnTo>
                    <a:pt x="334" y="1264"/>
                  </a:lnTo>
                  <a:lnTo>
                    <a:pt x="291" y="1368"/>
                  </a:lnTo>
                  <a:lnTo>
                    <a:pt x="252" y="1475"/>
                  </a:lnTo>
                  <a:lnTo>
                    <a:pt x="221" y="1586"/>
                  </a:lnTo>
                  <a:lnTo>
                    <a:pt x="196" y="1698"/>
                  </a:lnTo>
                  <a:lnTo>
                    <a:pt x="178" y="1813"/>
                  </a:lnTo>
                  <a:lnTo>
                    <a:pt x="166" y="1930"/>
                  </a:lnTo>
                  <a:lnTo>
                    <a:pt x="163" y="2049"/>
                  </a:lnTo>
                  <a:lnTo>
                    <a:pt x="166" y="2168"/>
                  </a:lnTo>
                  <a:lnTo>
                    <a:pt x="178" y="2285"/>
                  </a:lnTo>
                  <a:lnTo>
                    <a:pt x="196" y="2400"/>
                  </a:lnTo>
                  <a:lnTo>
                    <a:pt x="221" y="2512"/>
                  </a:lnTo>
                  <a:lnTo>
                    <a:pt x="252" y="2623"/>
                  </a:lnTo>
                  <a:lnTo>
                    <a:pt x="291" y="2730"/>
                  </a:lnTo>
                  <a:lnTo>
                    <a:pt x="334" y="2834"/>
                  </a:lnTo>
                  <a:lnTo>
                    <a:pt x="385" y="2934"/>
                  </a:lnTo>
                  <a:lnTo>
                    <a:pt x="441" y="3033"/>
                  </a:lnTo>
                  <a:lnTo>
                    <a:pt x="502" y="3126"/>
                  </a:lnTo>
                  <a:lnTo>
                    <a:pt x="569" y="3215"/>
                  </a:lnTo>
                  <a:lnTo>
                    <a:pt x="640" y="3301"/>
                  </a:lnTo>
                  <a:lnTo>
                    <a:pt x="717" y="3381"/>
                  </a:lnTo>
                  <a:lnTo>
                    <a:pt x="797" y="3458"/>
                  </a:lnTo>
                  <a:lnTo>
                    <a:pt x="883" y="3529"/>
                  </a:lnTo>
                  <a:lnTo>
                    <a:pt x="972" y="3596"/>
                  </a:lnTo>
                  <a:lnTo>
                    <a:pt x="1065" y="3657"/>
                  </a:lnTo>
                  <a:lnTo>
                    <a:pt x="1164" y="3713"/>
                  </a:lnTo>
                  <a:lnTo>
                    <a:pt x="1264" y="3764"/>
                  </a:lnTo>
                  <a:lnTo>
                    <a:pt x="1368" y="3807"/>
                  </a:lnTo>
                  <a:lnTo>
                    <a:pt x="1475" y="3846"/>
                  </a:lnTo>
                  <a:lnTo>
                    <a:pt x="1586" y="3877"/>
                  </a:lnTo>
                  <a:lnTo>
                    <a:pt x="1698" y="3902"/>
                  </a:lnTo>
                  <a:lnTo>
                    <a:pt x="1813" y="3920"/>
                  </a:lnTo>
                  <a:lnTo>
                    <a:pt x="1930" y="3932"/>
                  </a:lnTo>
                  <a:lnTo>
                    <a:pt x="2049" y="3935"/>
                  </a:lnTo>
                  <a:lnTo>
                    <a:pt x="2168" y="3932"/>
                  </a:lnTo>
                  <a:lnTo>
                    <a:pt x="2285" y="3920"/>
                  </a:lnTo>
                  <a:lnTo>
                    <a:pt x="2400" y="3902"/>
                  </a:lnTo>
                  <a:lnTo>
                    <a:pt x="2512" y="3877"/>
                  </a:lnTo>
                  <a:lnTo>
                    <a:pt x="2623" y="3846"/>
                  </a:lnTo>
                  <a:lnTo>
                    <a:pt x="2730" y="3807"/>
                  </a:lnTo>
                  <a:lnTo>
                    <a:pt x="2834" y="3764"/>
                  </a:lnTo>
                  <a:lnTo>
                    <a:pt x="2934" y="3713"/>
                  </a:lnTo>
                  <a:lnTo>
                    <a:pt x="3033" y="3657"/>
                  </a:lnTo>
                  <a:lnTo>
                    <a:pt x="3126" y="3596"/>
                  </a:lnTo>
                  <a:lnTo>
                    <a:pt x="3215" y="3529"/>
                  </a:lnTo>
                  <a:lnTo>
                    <a:pt x="3301" y="3458"/>
                  </a:lnTo>
                  <a:lnTo>
                    <a:pt x="3381" y="3381"/>
                  </a:lnTo>
                  <a:lnTo>
                    <a:pt x="3458" y="3301"/>
                  </a:lnTo>
                  <a:lnTo>
                    <a:pt x="3529" y="3215"/>
                  </a:lnTo>
                  <a:lnTo>
                    <a:pt x="3596" y="3126"/>
                  </a:lnTo>
                  <a:lnTo>
                    <a:pt x="3657" y="3033"/>
                  </a:lnTo>
                  <a:lnTo>
                    <a:pt x="3713" y="2934"/>
                  </a:lnTo>
                  <a:lnTo>
                    <a:pt x="3764" y="2834"/>
                  </a:lnTo>
                  <a:lnTo>
                    <a:pt x="3807" y="2730"/>
                  </a:lnTo>
                  <a:lnTo>
                    <a:pt x="3846" y="2623"/>
                  </a:lnTo>
                  <a:lnTo>
                    <a:pt x="3877" y="2512"/>
                  </a:lnTo>
                  <a:lnTo>
                    <a:pt x="3902" y="2400"/>
                  </a:lnTo>
                  <a:lnTo>
                    <a:pt x="3920" y="2285"/>
                  </a:lnTo>
                  <a:lnTo>
                    <a:pt x="3932" y="2168"/>
                  </a:lnTo>
                  <a:lnTo>
                    <a:pt x="3935" y="2049"/>
                  </a:lnTo>
                  <a:lnTo>
                    <a:pt x="3932" y="1930"/>
                  </a:lnTo>
                  <a:lnTo>
                    <a:pt x="3920" y="1813"/>
                  </a:lnTo>
                  <a:lnTo>
                    <a:pt x="3902" y="1698"/>
                  </a:lnTo>
                  <a:lnTo>
                    <a:pt x="3877" y="1586"/>
                  </a:lnTo>
                  <a:lnTo>
                    <a:pt x="3846" y="1475"/>
                  </a:lnTo>
                  <a:lnTo>
                    <a:pt x="3807" y="1368"/>
                  </a:lnTo>
                  <a:lnTo>
                    <a:pt x="3764" y="1264"/>
                  </a:lnTo>
                  <a:lnTo>
                    <a:pt x="3713" y="1164"/>
                  </a:lnTo>
                  <a:lnTo>
                    <a:pt x="3657" y="1065"/>
                  </a:lnTo>
                  <a:lnTo>
                    <a:pt x="3596" y="972"/>
                  </a:lnTo>
                  <a:lnTo>
                    <a:pt x="3529" y="883"/>
                  </a:lnTo>
                  <a:lnTo>
                    <a:pt x="3458" y="797"/>
                  </a:lnTo>
                  <a:lnTo>
                    <a:pt x="3381" y="717"/>
                  </a:lnTo>
                  <a:lnTo>
                    <a:pt x="3301" y="640"/>
                  </a:lnTo>
                  <a:lnTo>
                    <a:pt x="3215" y="569"/>
                  </a:lnTo>
                  <a:lnTo>
                    <a:pt x="3126" y="502"/>
                  </a:lnTo>
                  <a:lnTo>
                    <a:pt x="3033" y="441"/>
                  </a:lnTo>
                  <a:lnTo>
                    <a:pt x="2934" y="385"/>
                  </a:lnTo>
                  <a:lnTo>
                    <a:pt x="2834" y="334"/>
                  </a:lnTo>
                  <a:lnTo>
                    <a:pt x="2730" y="291"/>
                  </a:lnTo>
                  <a:lnTo>
                    <a:pt x="2623" y="252"/>
                  </a:lnTo>
                  <a:lnTo>
                    <a:pt x="2512" y="221"/>
                  </a:lnTo>
                  <a:lnTo>
                    <a:pt x="2400" y="196"/>
                  </a:lnTo>
                  <a:lnTo>
                    <a:pt x="2285" y="178"/>
                  </a:lnTo>
                  <a:lnTo>
                    <a:pt x="2168" y="166"/>
                  </a:lnTo>
                  <a:lnTo>
                    <a:pt x="2049" y="163"/>
                  </a:lnTo>
                  <a:close/>
                  <a:moveTo>
                    <a:pt x="2049" y="0"/>
                  </a:moveTo>
                  <a:lnTo>
                    <a:pt x="2166" y="4"/>
                  </a:lnTo>
                  <a:lnTo>
                    <a:pt x="2281" y="12"/>
                  </a:lnTo>
                  <a:lnTo>
                    <a:pt x="2395" y="29"/>
                  </a:lnTo>
                  <a:lnTo>
                    <a:pt x="2508" y="51"/>
                  </a:lnTo>
                  <a:lnTo>
                    <a:pt x="2619" y="79"/>
                  </a:lnTo>
                  <a:lnTo>
                    <a:pt x="2727" y="114"/>
                  </a:lnTo>
                  <a:lnTo>
                    <a:pt x="2834" y="155"/>
                  </a:lnTo>
                  <a:lnTo>
                    <a:pt x="2937" y="201"/>
                  </a:lnTo>
                  <a:lnTo>
                    <a:pt x="3039" y="253"/>
                  </a:lnTo>
                  <a:lnTo>
                    <a:pt x="3137" y="312"/>
                  </a:lnTo>
                  <a:lnTo>
                    <a:pt x="3232" y="376"/>
                  </a:lnTo>
                  <a:lnTo>
                    <a:pt x="3324" y="445"/>
                  </a:lnTo>
                  <a:lnTo>
                    <a:pt x="3413" y="520"/>
                  </a:lnTo>
                  <a:lnTo>
                    <a:pt x="3498" y="600"/>
                  </a:lnTo>
                  <a:lnTo>
                    <a:pt x="3578" y="685"/>
                  </a:lnTo>
                  <a:lnTo>
                    <a:pt x="3653" y="774"/>
                  </a:lnTo>
                  <a:lnTo>
                    <a:pt x="3722" y="866"/>
                  </a:lnTo>
                  <a:lnTo>
                    <a:pt x="3786" y="961"/>
                  </a:lnTo>
                  <a:lnTo>
                    <a:pt x="3845" y="1059"/>
                  </a:lnTo>
                  <a:lnTo>
                    <a:pt x="3897" y="1161"/>
                  </a:lnTo>
                  <a:lnTo>
                    <a:pt x="3943" y="1264"/>
                  </a:lnTo>
                  <a:lnTo>
                    <a:pt x="3984" y="1371"/>
                  </a:lnTo>
                  <a:lnTo>
                    <a:pt x="4019" y="1479"/>
                  </a:lnTo>
                  <a:lnTo>
                    <a:pt x="4047" y="1590"/>
                  </a:lnTo>
                  <a:lnTo>
                    <a:pt x="4069" y="1703"/>
                  </a:lnTo>
                  <a:lnTo>
                    <a:pt x="4086" y="1817"/>
                  </a:lnTo>
                  <a:lnTo>
                    <a:pt x="4094" y="1932"/>
                  </a:lnTo>
                  <a:lnTo>
                    <a:pt x="4098" y="2049"/>
                  </a:lnTo>
                  <a:lnTo>
                    <a:pt x="4094" y="2166"/>
                  </a:lnTo>
                  <a:lnTo>
                    <a:pt x="4086" y="2281"/>
                  </a:lnTo>
                  <a:lnTo>
                    <a:pt x="4069" y="2395"/>
                  </a:lnTo>
                  <a:lnTo>
                    <a:pt x="4047" y="2508"/>
                  </a:lnTo>
                  <a:lnTo>
                    <a:pt x="4019" y="2619"/>
                  </a:lnTo>
                  <a:lnTo>
                    <a:pt x="3984" y="2727"/>
                  </a:lnTo>
                  <a:lnTo>
                    <a:pt x="3943" y="2834"/>
                  </a:lnTo>
                  <a:lnTo>
                    <a:pt x="3897" y="2937"/>
                  </a:lnTo>
                  <a:lnTo>
                    <a:pt x="3845" y="3039"/>
                  </a:lnTo>
                  <a:lnTo>
                    <a:pt x="3786" y="3137"/>
                  </a:lnTo>
                  <a:lnTo>
                    <a:pt x="3722" y="3232"/>
                  </a:lnTo>
                  <a:lnTo>
                    <a:pt x="3653" y="3324"/>
                  </a:lnTo>
                  <a:lnTo>
                    <a:pt x="3578" y="3413"/>
                  </a:lnTo>
                  <a:lnTo>
                    <a:pt x="3498" y="3498"/>
                  </a:lnTo>
                  <a:lnTo>
                    <a:pt x="3413" y="3578"/>
                  </a:lnTo>
                  <a:lnTo>
                    <a:pt x="3324" y="3653"/>
                  </a:lnTo>
                  <a:lnTo>
                    <a:pt x="3232" y="3722"/>
                  </a:lnTo>
                  <a:lnTo>
                    <a:pt x="3137" y="3786"/>
                  </a:lnTo>
                  <a:lnTo>
                    <a:pt x="3039" y="3845"/>
                  </a:lnTo>
                  <a:lnTo>
                    <a:pt x="2937" y="3897"/>
                  </a:lnTo>
                  <a:lnTo>
                    <a:pt x="2834" y="3943"/>
                  </a:lnTo>
                  <a:lnTo>
                    <a:pt x="2727" y="3984"/>
                  </a:lnTo>
                  <a:lnTo>
                    <a:pt x="2619" y="4019"/>
                  </a:lnTo>
                  <a:lnTo>
                    <a:pt x="2508" y="4047"/>
                  </a:lnTo>
                  <a:lnTo>
                    <a:pt x="2395" y="4069"/>
                  </a:lnTo>
                  <a:lnTo>
                    <a:pt x="2281" y="4086"/>
                  </a:lnTo>
                  <a:lnTo>
                    <a:pt x="2166" y="4094"/>
                  </a:lnTo>
                  <a:lnTo>
                    <a:pt x="2049" y="4098"/>
                  </a:lnTo>
                  <a:lnTo>
                    <a:pt x="1932" y="4094"/>
                  </a:lnTo>
                  <a:lnTo>
                    <a:pt x="1817" y="4086"/>
                  </a:lnTo>
                  <a:lnTo>
                    <a:pt x="1703" y="4069"/>
                  </a:lnTo>
                  <a:lnTo>
                    <a:pt x="1590" y="4047"/>
                  </a:lnTo>
                  <a:lnTo>
                    <a:pt x="1479" y="4019"/>
                  </a:lnTo>
                  <a:lnTo>
                    <a:pt x="1371" y="3984"/>
                  </a:lnTo>
                  <a:lnTo>
                    <a:pt x="1264" y="3943"/>
                  </a:lnTo>
                  <a:lnTo>
                    <a:pt x="1161" y="3897"/>
                  </a:lnTo>
                  <a:lnTo>
                    <a:pt x="1059" y="3845"/>
                  </a:lnTo>
                  <a:lnTo>
                    <a:pt x="961" y="3786"/>
                  </a:lnTo>
                  <a:lnTo>
                    <a:pt x="866" y="3722"/>
                  </a:lnTo>
                  <a:lnTo>
                    <a:pt x="774" y="3653"/>
                  </a:lnTo>
                  <a:lnTo>
                    <a:pt x="685" y="3578"/>
                  </a:lnTo>
                  <a:lnTo>
                    <a:pt x="600" y="3498"/>
                  </a:lnTo>
                  <a:lnTo>
                    <a:pt x="520" y="3413"/>
                  </a:lnTo>
                  <a:lnTo>
                    <a:pt x="445" y="3324"/>
                  </a:lnTo>
                  <a:lnTo>
                    <a:pt x="376" y="3232"/>
                  </a:lnTo>
                  <a:lnTo>
                    <a:pt x="312" y="3137"/>
                  </a:lnTo>
                  <a:lnTo>
                    <a:pt x="253" y="3039"/>
                  </a:lnTo>
                  <a:lnTo>
                    <a:pt x="201" y="2937"/>
                  </a:lnTo>
                  <a:lnTo>
                    <a:pt x="155" y="2834"/>
                  </a:lnTo>
                  <a:lnTo>
                    <a:pt x="114" y="2727"/>
                  </a:lnTo>
                  <a:lnTo>
                    <a:pt x="79" y="2619"/>
                  </a:lnTo>
                  <a:lnTo>
                    <a:pt x="51" y="2508"/>
                  </a:lnTo>
                  <a:lnTo>
                    <a:pt x="29" y="2395"/>
                  </a:lnTo>
                  <a:lnTo>
                    <a:pt x="12" y="2281"/>
                  </a:lnTo>
                  <a:lnTo>
                    <a:pt x="4" y="2166"/>
                  </a:lnTo>
                  <a:lnTo>
                    <a:pt x="0" y="2049"/>
                  </a:lnTo>
                  <a:lnTo>
                    <a:pt x="4" y="1932"/>
                  </a:lnTo>
                  <a:lnTo>
                    <a:pt x="12" y="1817"/>
                  </a:lnTo>
                  <a:lnTo>
                    <a:pt x="29" y="1703"/>
                  </a:lnTo>
                  <a:lnTo>
                    <a:pt x="51" y="1590"/>
                  </a:lnTo>
                  <a:lnTo>
                    <a:pt x="79" y="1479"/>
                  </a:lnTo>
                  <a:lnTo>
                    <a:pt x="114" y="1371"/>
                  </a:lnTo>
                  <a:lnTo>
                    <a:pt x="155" y="1264"/>
                  </a:lnTo>
                  <a:lnTo>
                    <a:pt x="201" y="1161"/>
                  </a:lnTo>
                  <a:lnTo>
                    <a:pt x="253" y="1059"/>
                  </a:lnTo>
                  <a:lnTo>
                    <a:pt x="312" y="961"/>
                  </a:lnTo>
                  <a:lnTo>
                    <a:pt x="376" y="866"/>
                  </a:lnTo>
                  <a:lnTo>
                    <a:pt x="445" y="774"/>
                  </a:lnTo>
                  <a:lnTo>
                    <a:pt x="520" y="685"/>
                  </a:lnTo>
                  <a:lnTo>
                    <a:pt x="600" y="600"/>
                  </a:lnTo>
                  <a:lnTo>
                    <a:pt x="685" y="520"/>
                  </a:lnTo>
                  <a:lnTo>
                    <a:pt x="774" y="445"/>
                  </a:lnTo>
                  <a:lnTo>
                    <a:pt x="866" y="376"/>
                  </a:lnTo>
                  <a:lnTo>
                    <a:pt x="961" y="312"/>
                  </a:lnTo>
                  <a:lnTo>
                    <a:pt x="1059" y="253"/>
                  </a:lnTo>
                  <a:lnTo>
                    <a:pt x="1161" y="201"/>
                  </a:lnTo>
                  <a:lnTo>
                    <a:pt x="1264" y="155"/>
                  </a:lnTo>
                  <a:lnTo>
                    <a:pt x="1371" y="114"/>
                  </a:lnTo>
                  <a:lnTo>
                    <a:pt x="1479" y="79"/>
                  </a:lnTo>
                  <a:lnTo>
                    <a:pt x="1590" y="51"/>
                  </a:lnTo>
                  <a:lnTo>
                    <a:pt x="1703" y="29"/>
                  </a:lnTo>
                  <a:lnTo>
                    <a:pt x="1817" y="12"/>
                  </a:lnTo>
                  <a:lnTo>
                    <a:pt x="1932" y="4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4" name="Freeform 443">
              <a:extLst>
                <a:ext uri="{FF2B5EF4-FFF2-40B4-BE49-F238E27FC236}">
                  <a16:creationId xmlns:a16="http://schemas.microsoft.com/office/drawing/2014/main" id="{F735E308-5E25-414A-BCD1-3CDEB3FB4C82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3" y="1755"/>
              <a:ext cx="2569" cy="1974"/>
            </a:xfrm>
            <a:custGeom>
              <a:avLst/>
              <a:gdLst>
                <a:gd name="T0" fmla="*/ 2245 w 2569"/>
                <a:gd name="T1" fmla="*/ 168 h 1974"/>
                <a:gd name="T2" fmla="*/ 2198 w 2569"/>
                <a:gd name="T3" fmla="*/ 198 h 1974"/>
                <a:gd name="T4" fmla="*/ 920 w 2569"/>
                <a:gd name="T5" fmla="*/ 1471 h 1974"/>
                <a:gd name="T6" fmla="*/ 880 w 2569"/>
                <a:gd name="T7" fmla="*/ 1481 h 1974"/>
                <a:gd name="T8" fmla="*/ 840 w 2569"/>
                <a:gd name="T9" fmla="*/ 1471 h 1974"/>
                <a:gd name="T10" fmla="*/ 371 w 2569"/>
                <a:gd name="T11" fmla="*/ 1005 h 1974"/>
                <a:gd name="T12" fmla="*/ 330 w 2569"/>
                <a:gd name="T13" fmla="*/ 979 h 1974"/>
                <a:gd name="T14" fmla="*/ 284 w 2569"/>
                <a:gd name="T15" fmla="*/ 971 h 1974"/>
                <a:gd name="T16" fmla="*/ 238 w 2569"/>
                <a:gd name="T17" fmla="*/ 979 h 1974"/>
                <a:gd name="T18" fmla="*/ 197 w 2569"/>
                <a:gd name="T19" fmla="*/ 1005 h 1974"/>
                <a:gd name="T20" fmla="*/ 169 w 2569"/>
                <a:gd name="T21" fmla="*/ 1053 h 1974"/>
                <a:gd name="T22" fmla="*/ 162 w 2569"/>
                <a:gd name="T23" fmla="*/ 1106 h 1974"/>
                <a:gd name="T24" fmla="*/ 180 w 2569"/>
                <a:gd name="T25" fmla="*/ 1157 h 1974"/>
                <a:gd name="T26" fmla="*/ 793 w 2569"/>
                <a:gd name="T27" fmla="*/ 1775 h 1974"/>
                <a:gd name="T28" fmla="*/ 833 w 2569"/>
                <a:gd name="T29" fmla="*/ 1801 h 1974"/>
                <a:gd name="T30" fmla="*/ 880 w 2569"/>
                <a:gd name="T31" fmla="*/ 1811 h 1974"/>
                <a:gd name="T32" fmla="*/ 927 w 2569"/>
                <a:gd name="T33" fmla="*/ 1801 h 1974"/>
                <a:gd name="T34" fmla="*/ 967 w 2569"/>
                <a:gd name="T35" fmla="*/ 1775 h 1974"/>
                <a:gd name="T36" fmla="*/ 2389 w 2569"/>
                <a:gd name="T37" fmla="*/ 349 h 1974"/>
                <a:gd name="T38" fmla="*/ 2406 w 2569"/>
                <a:gd name="T39" fmla="*/ 298 h 1974"/>
                <a:gd name="T40" fmla="*/ 2400 w 2569"/>
                <a:gd name="T41" fmla="*/ 244 h 1974"/>
                <a:gd name="T42" fmla="*/ 2370 w 2569"/>
                <a:gd name="T43" fmla="*/ 198 h 1974"/>
                <a:gd name="T44" fmla="*/ 2324 w 2569"/>
                <a:gd name="T45" fmla="*/ 168 h 1974"/>
                <a:gd name="T46" fmla="*/ 2271 w 2569"/>
                <a:gd name="T47" fmla="*/ 162 h 1974"/>
                <a:gd name="T48" fmla="*/ 2305 w 2569"/>
                <a:gd name="T49" fmla="*/ 0 h 1974"/>
                <a:gd name="T50" fmla="*/ 2383 w 2569"/>
                <a:gd name="T51" fmla="*/ 16 h 1974"/>
                <a:gd name="T52" fmla="*/ 2455 w 2569"/>
                <a:gd name="T53" fmla="*/ 54 h 1974"/>
                <a:gd name="T54" fmla="*/ 2514 w 2569"/>
                <a:gd name="T55" fmla="*/ 114 h 1974"/>
                <a:gd name="T56" fmla="*/ 2553 w 2569"/>
                <a:gd name="T57" fmla="*/ 186 h 1974"/>
                <a:gd name="T58" fmla="*/ 2569 w 2569"/>
                <a:gd name="T59" fmla="*/ 264 h 1974"/>
                <a:gd name="T60" fmla="*/ 2564 w 2569"/>
                <a:gd name="T61" fmla="*/ 344 h 1974"/>
                <a:gd name="T62" fmla="*/ 2535 w 2569"/>
                <a:gd name="T63" fmla="*/ 419 h 1974"/>
                <a:gd name="T64" fmla="*/ 2486 w 2569"/>
                <a:gd name="T65" fmla="*/ 486 h 1974"/>
                <a:gd name="T66" fmla="*/ 1054 w 2569"/>
                <a:gd name="T67" fmla="*/ 1916 h 1974"/>
                <a:gd name="T68" fmla="*/ 989 w 2569"/>
                <a:gd name="T69" fmla="*/ 1953 h 1974"/>
                <a:gd name="T70" fmla="*/ 917 w 2569"/>
                <a:gd name="T71" fmla="*/ 1972 h 1974"/>
                <a:gd name="T72" fmla="*/ 843 w 2569"/>
                <a:gd name="T73" fmla="*/ 1972 h 1974"/>
                <a:gd name="T74" fmla="*/ 771 w 2569"/>
                <a:gd name="T75" fmla="*/ 1953 h 1974"/>
                <a:gd name="T76" fmla="*/ 706 w 2569"/>
                <a:gd name="T77" fmla="*/ 1916 h 1974"/>
                <a:gd name="T78" fmla="*/ 82 w 2569"/>
                <a:gd name="T79" fmla="*/ 1295 h 1974"/>
                <a:gd name="T80" fmla="*/ 32 w 2569"/>
                <a:gd name="T81" fmla="*/ 1228 h 1974"/>
                <a:gd name="T82" fmla="*/ 5 w 2569"/>
                <a:gd name="T83" fmla="*/ 1152 h 1974"/>
                <a:gd name="T84" fmla="*/ 0 w 2569"/>
                <a:gd name="T85" fmla="*/ 1073 h 1974"/>
                <a:gd name="T86" fmla="*/ 16 w 2569"/>
                <a:gd name="T87" fmla="*/ 994 h 1974"/>
                <a:gd name="T88" fmla="*/ 54 w 2569"/>
                <a:gd name="T89" fmla="*/ 922 h 1974"/>
                <a:gd name="T90" fmla="*/ 114 w 2569"/>
                <a:gd name="T91" fmla="*/ 863 h 1974"/>
                <a:gd name="T92" fmla="*/ 186 w 2569"/>
                <a:gd name="T93" fmla="*/ 824 h 1974"/>
                <a:gd name="T94" fmla="*/ 264 w 2569"/>
                <a:gd name="T95" fmla="*/ 808 h 1974"/>
                <a:gd name="T96" fmla="*/ 344 w 2569"/>
                <a:gd name="T97" fmla="*/ 813 h 1974"/>
                <a:gd name="T98" fmla="*/ 419 w 2569"/>
                <a:gd name="T99" fmla="*/ 840 h 1974"/>
                <a:gd name="T100" fmla="*/ 486 w 2569"/>
                <a:gd name="T101" fmla="*/ 890 h 1974"/>
                <a:gd name="T102" fmla="*/ 2082 w 2569"/>
                <a:gd name="T103" fmla="*/ 83 h 1974"/>
                <a:gd name="T104" fmla="*/ 2149 w 2569"/>
                <a:gd name="T105" fmla="*/ 33 h 1974"/>
                <a:gd name="T106" fmla="*/ 2225 w 2569"/>
                <a:gd name="T107" fmla="*/ 5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69" h="1974">
                  <a:moveTo>
                    <a:pt x="2271" y="162"/>
                  </a:moveTo>
                  <a:lnTo>
                    <a:pt x="2245" y="168"/>
                  </a:lnTo>
                  <a:lnTo>
                    <a:pt x="2220" y="181"/>
                  </a:lnTo>
                  <a:lnTo>
                    <a:pt x="2198" y="198"/>
                  </a:lnTo>
                  <a:lnTo>
                    <a:pt x="939" y="1457"/>
                  </a:lnTo>
                  <a:lnTo>
                    <a:pt x="920" y="1471"/>
                  </a:lnTo>
                  <a:lnTo>
                    <a:pt x="901" y="1479"/>
                  </a:lnTo>
                  <a:lnTo>
                    <a:pt x="880" y="1481"/>
                  </a:lnTo>
                  <a:lnTo>
                    <a:pt x="859" y="1479"/>
                  </a:lnTo>
                  <a:lnTo>
                    <a:pt x="840" y="1471"/>
                  </a:lnTo>
                  <a:lnTo>
                    <a:pt x="823" y="1457"/>
                  </a:lnTo>
                  <a:lnTo>
                    <a:pt x="371" y="1005"/>
                  </a:lnTo>
                  <a:lnTo>
                    <a:pt x="351" y="991"/>
                  </a:lnTo>
                  <a:lnTo>
                    <a:pt x="330" y="979"/>
                  </a:lnTo>
                  <a:lnTo>
                    <a:pt x="308" y="972"/>
                  </a:lnTo>
                  <a:lnTo>
                    <a:pt x="284" y="971"/>
                  </a:lnTo>
                  <a:lnTo>
                    <a:pt x="260" y="972"/>
                  </a:lnTo>
                  <a:lnTo>
                    <a:pt x="238" y="979"/>
                  </a:lnTo>
                  <a:lnTo>
                    <a:pt x="217" y="991"/>
                  </a:lnTo>
                  <a:lnTo>
                    <a:pt x="197" y="1005"/>
                  </a:lnTo>
                  <a:lnTo>
                    <a:pt x="180" y="1028"/>
                  </a:lnTo>
                  <a:lnTo>
                    <a:pt x="169" y="1053"/>
                  </a:lnTo>
                  <a:lnTo>
                    <a:pt x="162" y="1079"/>
                  </a:lnTo>
                  <a:lnTo>
                    <a:pt x="162" y="1106"/>
                  </a:lnTo>
                  <a:lnTo>
                    <a:pt x="169" y="1132"/>
                  </a:lnTo>
                  <a:lnTo>
                    <a:pt x="180" y="1157"/>
                  </a:lnTo>
                  <a:lnTo>
                    <a:pt x="197" y="1179"/>
                  </a:lnTo>
                  <a:lnTo>
                    <a:pt x="793" y="1775"/>
                  </a:lnTo>
                  <a:lnTo>
                    <a:pt x="812" y="1790"/>
                  </a:lnTo>
                  <a:lnTo>
                    <a:pt x="833" y="1801"/>
                  </a:lnTo>
                  <a:lnTo>
                    <a:pt x="857" y="1809"/>
                  </a:lnTo>
                  <a:lnTo>
                    <a:pt x="880" y="1811"/>
                  </a:lnTo>
                  <a:lnTo>
                    <a:pt x="904" y="1809"/>
                  </a:lnTo>
                  <a:lnTo>
                    <a:pt x="927" y="1801"/>
                  </a:lnTo>
                  <a:lnTo>
                    <a:pt x="948" y="1790"/>
                  </a:lnTo>
                  <a:lnTo>
                    <a:pt x="967" y="1775"/>
                  </a:lnTo>
                  <a:lnTo>
                    <a:pt x="2370" y="371"/>
                  </a:lnTo>
                  <a:lnTo>
                    <a:pt x="2389" y="349"/>
                  </a:lnTo>
                  <a:lnTo>
                    <a:pt x="2400" y="324"/>
                  </a:lnTo>
                  <a:lnTo>
                    <a:pt x="2406" y="298"/>
                  </a:lnTo>
                  <a:lnTo>
                    <a:pt x="2406" y="272"/>
                  </a:lnTo>
                  <a:lnTo>
                    <a:pt x="2400" y="244"/>
                  </a:lnTo>
                  <a:lnTo>
                    <a:pt x="2389" y="219"/>
                  </a:lnTo>
                  <a:lnTo>
                    <a:pt x="2370" y="198"/>
                  </a:lnTo>
                  <a:lnTo>
                    <a:pt x="2349" y="181"/>
                  </a:lnTo>
                  <a:lnTo>
                    <a:pt x="2324" y="168"/>
                  </a:lnTo>
                  <a:lnTo>
                    <a:pt x="2297" y="162"/>
                  </a:lnTo>
                  <a:lnTo>
                    <a:pt x="2271" y="162"/>
                  </a:lnTo>
                  <a:close/>
                  <a:moveTo>
                    <a:pt x="2265" y="0"/>
                  </a:moveTo>
                  <a:lnTo>
                    <a:pt x="2305" y="0"/>
                  </a:lnTo>
                  <a:lnTo>
                    <a:pt x="2344" y="5"/>
                  </a:lnTo>
                  <a:lnTo>
                    <a:pt x="2383" y="16"/>
                  </a:lnTo>
                  <a:lnTo>
                    <a:pt x="2420" y="33"/>
                  </a:lnTo>
                  <a:lnTo>
                    <a:pt x="2455" y="54"/>
                  </a:lnTo>
                  <a:lnTo>
                    <a:pt x="2486" y="83"/>
                  </a:lnTo>
                  <a:lnTo>
                    <a:pt x="2514" y="114"/>
                  </a:lnTo>
                  <a:lnTo>
                    <a:pt x="2535" y="150"/>
                  </a:lnTo>
                  <a:lnTo>
                    <a:pt x="2553" y="186"/>
                  </a:lnTo>
                  <a:lnTo>
                    <a:pt x="2564" y="224"/>
                  </a:lnTo>
                  <a:lnTo>
                    <a:pt x="2569" y="264"/>
                  </a:lnTo>
                  <a:lnTo>
                    <a:pt x="2569" y="304"/>
                  </a:lnTo>
                  <a:lnTo>
                    <a:pt x="2564" y="344"/>
                  </a:lnTo>
                  <a:lnTo>
                    <a:pt x="2553" y="382"/>
                  </a:lnTo>
                  <a:lnTo>
                    <a:pt x="2535" y="419"/>
                  </a:lnTo>
                  <a:lnTo>
                    <a:pt x="2514" y="454"/>
                  </a:lnTo>
                  <a:lnTo>
                    <a:pt x="2486" y="486"/>
                  </a:lnTo>
                  <a:lnTo>
                    <a:pt x="1083" y="1891"/>
                  </a:lnTo>
                  <a:lnTo>
                    <a:pt x="1054" y="1916"/>
                  </a:lnTo>
                  <a:lnTo>
                    <a:pt x="1023" y="1937"/>
                  </a:lnTo>
                  <a:lnTo>
                    <a:pt x="989" y="1953"/>
                  </a:lnTo>
                  <a:lnTo>
                    <a:pt x="955" y="1964"/>
                  </a:lnTo>
                  <a:lnTo>
                    <a:pt x="917" y="1972"/>
                  </a:lnTo>
                  <a:lnTo>
                    <a:pt x="880" y="1974"/>
                  </a:lnTo>
                  <a:lnTo>
                    <a:pt x="843" y="1972"/>
                  </a:lnTo>
                  <a:lnTo>
                    <a:pt x="806" y="1964"/>
                  </a:lnTo>
                  <a:lnTo>
                    <a:pt x="771" y="1953"/>
                  </a:lnTo>
                  <a:lnTo>
                    <a:pt x="737" y="1937"/>
                  </a:lnTo>
                  <a:lnTo>
                    <a:pt x="706" y="1916"/>
                  </a:lnTo>
                  <a:lnTo>
                    <a:pt x="678" y="1891"/>
                  </a:lnTo>
                  <a:lnTo>
                    <a:pt x="82" y="1295"/>
                  </a:lnTo>
                  <a:lnTo>
                    <a:pt x="54" y="1263"/>
                  </a:lnTo>
                  <a:lnTo>
                    <a:pt x="32" y="1228"/>
                  </a:lnTo>
                  <a:lnTo>
                    <a:pt x="16" y="1190"/>
                  </a:lnTo>
                  <a:lnTo>
                    <a:pt x="5" y="1152"/>
                  </a:lnTo>
                  <a:lnTo>
                    <a:pt x="0" y="1112"/>
                  </a:lnTo>
                  <a:lnTo>
                    <a:pt x="0" y="1073"/>
                  </a:lnTo>
                  <a:lnTo>
                    <a:pt x="5" y="1033"/>
                  </a:lnTo>
                  <a:lnTo>
                    <a:pt x="16" y="994"/>
                  </a:lnTo>
                  <a:lnTo>
                    <a:pt x="32" y="957"/>
                  </a:lnTo>
                  <a:lnTo>
                    <a:pt x="54" y="922"/>
                  </a:lnTo>
                  <a:lnTo>
                    <a:pt x="82" y="890"/>
                  </a:lnTo>
                  <a:lnTo>
                    <a:pt x="114" y="863"/>
                  </a:lnTo>
                  <a:lnTo>
                    <a:pt x="149" y="840"/>
                  </a:lnTo>
                  <a:lnTo>
                    <a:pt x="186" y="824"/>
                  </a:lnTo>
                  <a:lnTo>
                    <a:pt x="224" y="813"/>
                  </a:lnTo>
                  <a:lnTo>
                    <a:pt x="264" y="808"/>
                  </a:lnTo>
                  <a:lnTo>
                    <a:pt x="304" y="808"/>
                  </a:lnTo>
                  <a:lnTo>
                    <a:pt x="344" y="813"/>
                  </a:lnTo>
                  <a:lnTo>
                    <a:pt x="382" y="824"/>
                  </a:lnTo>
                  <a:lnTo>
                    <a:pt x="419" y="840"/>
                  </a:lnTo>
                  <a:lnTo>
                    <a:pt x="454" y="863"/>
                  </a:lnTo>
                  <a:lnTo>
                    <a:pt x="486" y="890"/>
                  </a:lnTo>
                  <a:lnTo>
                    <a:pt x="880" y="1285"/>
                  </a:lnTo>
                  <a:lnTo>
                    <a:pt x="2082" y="83"/>
                  </a:lnTo>
                  <a:lnTo>
                    <a:pt x="2115" y="54"/>
                  </a:lnTo>
                  <a:lnTo>
                    <a:pt x="2149" y="33"/>
                  </a:lnTo>
                  <a:lnTo>
                    <a:pt x="2187" y="16"/>
                  </a:lnTo>
                  <a:lnTo>
                    <a:pt x="2225" y="5"/>
                  </a:lnTo>
                  <a:lnTo>
                    <a:pt x="2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45" name="Freeform 444">
              <a:extLst>
                <a:ext uri="{FF2B5EF4-FFF2-40B4-BE49-F238E27FC236}">
                  <a16:creationId xmlns:a16="http://schemas.microsoft.com/office/drawing/2014/main" id="{2BF4C9A7-3F96-40A3-92C4-0DE26382A9D7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" y="3052"/>
              <a:ext cx="1793" cy="1428"/>
            </a:xfrm>
            <a:custGeom>
              <a:avLst/>
              <a:gdLst>
                <a:gd name="T0" fmla="*/ 1732 w 1793"/>
                <a:gd name="T1" fmla="*/ 3 h 1428"/>
                <a:gd name="T2" fmla="*/ 1770 w 1793"/>
                <a:gd name="T3" fmla="*/ 23 h 1428"/>
                <a:gd name="T4" fmla="*/ 1791 w 1793"/>
                <a:gd name="T5" fmla="*/ 59 h 1428"/>
                <a:gd name="T6" fmla="*/ 1791 w 1793"/>
                <a:gd name="T7" fmla="*/ 101 h 1428"/>
                <a:gd name="T8" fmla="*/ 1725 w 1793"/>
                <a:gd name="T9" fmla="*/ 308 h 1428"/>
                <a:gd name="T10" fmla="*/ 1634 w 1793"/>
                <a:gd name="T11" fmla="*/ 502 h 1428"/>
                <a:gd name="T12" fmla="*/ 1524 w 1793"/>
                <a:gd name="T13" fmla="*/ 682 h 1428"/>
                <a:gd name="T14" fmla="*/ 1393 w 1793"/>
                <a:gd name="T15" fmla="*/ 845 h 1428"/>
                <a:gd name="T16" fmla="*/ 1244 w 1793"/>
                <a:gd name="T17" fmla="*/ 991 h 1428"/>
                <a:gd name="T18" fmla="*/ 1080 w 1793"/>
                <a:gd name="T19" fmla="*/ 1119 h 1428"/>
                <a:gd name="T20" fmla="*/ 902 w 1793"/>
                <a:gd name="T21" fmla="*/ 1227 h 1428"/>
                <a:gd name="T22" fmla="*/ 712 w 1793"/>
                <a:gd name="T23" fmla="*/ 1313 h 1428"/>
                <a:gd name="T24" fmla="*/ 509 w 1793"/>
                <a:gd name="T25" fmla="*/ 1376 h 1428"/>
                <a:gd name="T26" fmla="*/ 299 w 1793"/>
                <a:gd name="T27" fmla="*/ 1415 h 1428"/>
                <a:gd name="T28" fmla="*/ 82 w 1793"/>
                <a:gd name="T29" fmla="*/ 1428 h 1428"/>
                <a:gd name="T30" fmla="*/ 41 w 1793"/>
                <a:gd name="T31" fmla="*/ 1417 h 1428"/>
                <a:gd name="T32" fmla="*/ 11 w 1793"/>
                <a:gd name="T33" fmla="*/ 1387 h 1428"/>
                <a:gd name="T34" fmla="*/ 0 w 1793"/>
                <a:gd name="T35" fmla="*/ 1346 h 1428"/>
                <a:gd name="T36" fmla="*/ 11 w 1793"/>
                <a:gd name="T37" fmla="*/ 1305 h 1428"/>
                <a:gd name="T38" fmla="*/ 41 w 1793"/>
                <a:gd name="T39" fmla="*/ 1276 h 1428"/>
                <a:gd name="T40" fmla="*/ 82 w 1793"/>
                <a:gd name="T41" fmla="*/ 1264 h 1428"/>
                <a:gd name="T42" fmla="*/ 288 w 1793"/>
                <a:gd name="T43" fmla="*/ 1252 h 1428"/>
                <a:gd name="T44" fmla="*/ 488 w 1793"/>
                <a:gd name="T45" fmla="*/ 1214 h 1428"/>
                <a:gd name="T46" fmla="*/ 678 w 1793"/>
                <a:gd name="T47" fmla="*/ 1150 h 1428"/>
                <a:gd name="T48" fmla="*/ 858 w 1793"/>
                <a:gd name="T49" fmla="*/ 1065 h 1428"/>
                <a:gd name="T50" fmla="*/ 1025 w 1793"/>
                <a:gd name="T51" fmla="*/ 959 h 1428"/>
                <a:gd name="T52" fmla="*/ 1177 w 1793"/>
                <a:gd name="T53" fmla="*/ 832 h 1428"/>
                <a:gd name="T54" fmla="*/ 1313 w 1793"/>
                <a:gd name="T55" fmla="*/ 688 h 1428"/>
                <a:gd name="T56" fmla="*/ 1431 w 1793"/>
                <a:gd name="T57" fmla="*/ 527 h 1428"/>
                <a:gd name="T58" fmla="*/ 1529 w 1793"/>
                <a:gd name="T59" fmla="*/ 350 h 1428"/>
                <a:gd name="T60" fmla="*/ 1603 w 1793"/>
                <a:gd name="T61" fmla="*/ 160 h 1428"/>
                <a:gd name="T62" fmla="*/ 1640 w 1793"/>
                <a:gd name="T63" fmla="*/ 41 h 1428"/>
                <a:gd name="T64" fmla="*/ 1670 w 1793"/>
                <a:gd name="T65" fmla="*/ 11 h 1428"/>
                <a:gd name="T66" fmla="*/ 1710 w 1793"/>
                <a:gd name="T67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3" h="1428">
                  <a:moveTo>
                    <a:pt x="1710" y="0"/>
                  </a:moveTo>
                  <a:lnTo>
                    <a:pt x="1732" y="3"/>
                  </a:lnTo>
                  <a:lnTo>
                    <a:pt x="1752" y="10"/>
                  </a:lnTo>
                  <a:lnTo>
                    <a:pt x="1770" y="23"/>
                  </a:lnTo>
                  <a:lnTo>
                    <a:pt x="1782" y="40"/>
                  </a:lnTo>
                  <a:lnTo>
                    <a:pt x="1791" y="59"/>
                  </a:lnTo>
                  <a:lnTo>
                    <a:pt x="1793" y="80"/>
                  </a:lnTo>
                  <a:lnTo>
                    <a:pt x="1791" y="101"/>
                  </a:lnTo>
                  <a:lnTo>
                    <a:pt x="1761" y="206"/>
                  </a:lnTo>
                  <a:lnTo>
                    <a:pt x="1725" y="308"/>
                  </a:lnTo>
                  <a:lnTo>
                    <a:pt x="1683" y="408"/>
                  </a:lnTo>
                  <a:lnTo>
                    <a:pt x="1634" y="502"/>
                  </a:lnTo>
                  <a:lnTo>
                    <a:pt x="1582" y="594"/>
                  </a:lnTo>
                  <a:lnTo>
                    <a:pt x="1524" y="682"/>
                  </a:lnTo>
                  <a:lnTo>
                    <a:pt x="1460" y="765"/>
                  </a:lnTo>
                  <a:lnTo>
                    <a:pt x="1393" y="845"/>
                  </a:lnTo>
                  <a:lnTo>
                    <a:pt x="1321" y="920"/>
                  </a:lnTo>
                  <a:lnTo>
                    <a:pt x="1244" y="991"/>
                  </a:lnTo>
                  <a:lnTo>
                    <a:pt x="1165" y="1058"/>
                  </a:lnTo>
                  <a:lnTo>
                    <a:pt x="1080" y="1119"/>
                  </a:lnTo>
                  <a:lnTo>
                    <a:pt x="992" y="1175"/>
                  </a:lnTo>
                  <a:lnTo>
                    <a:pt x="902" y="1227"/>
                  </a:lnTo>
                  <a:lnTo>
                    <a:pt x="808" y="1273"/>
                  </a:lnTo>
                  <a:lnTo>
                    <a:pt x="712" y="1313"/>
                  </a:lnTo>
                  <a:lnTo>
                    <a:pt x="611" y="1348"/>
                  </a:lnTo>
                  <a:lnTo>
                    <a:pt x="509" y="1376"/>
                  </a:lnTo>
                  <a:lnTo>
                    <a:pt x="405" y="1399"/>
                  </a:lnTo>
                  <a:lnTo>
                    <a:pt x="299" y="1415"/>
                  </a:lnTo>
                  <a:lnTo>
                    <a:pt x="191" y="1425"/>
                  </a:lnTo>
                  <a:lnTo>
                    <a:pt x="82" y="1428"/>
                  </a:lnTo>
                  <a:lnTo>
                    <a:pt x="61" y="1426"/>
                  </a:lnTo>
                  <a:lnTo>
                    <a:pt x="41" y="1417"/>
                  </a:lnTo>
                  <a:lnTo>
                    <a:pt x="25" y="1405"/>
                  </a:lnTo>
                  <a:lnTo>
                    <a:pt x="11" y="1387"/>
                  </a:lnTo>
                  <a:lnTo>
                    <a:pt x="4" y="1369"/>
                  </a:lnTo>
                  <a:lnTo>
                    <a:pt x="0" y="1346"/>
                  </a:lnTo>
                  <a:lnTo>
                    <a:pt x="4" y="1325"/>
                  </a:lnTo>
                  <a:lnTo>
                    <a:pt x="11" y="1305"/>
                  </a:lnTo>
                  <a:lnTo>
                    <a:pt x="25" y="1289"/>
                  </a:lnTo>
                  <a:lnTo>
                    <a:pt x="41" y="1276"/>
                  </a:lnTo>
                  <a:lnTo>
                    <a:pt x="61" y="1268"/>
                  </a:lnTo>
                  <a:lnTo>
                    <a:pt x="82" y="1264"/>
                  </a:lnTo>
                  <a:lnTo>
                    <a:pt x="186" y="1262"/>
                  </a:lnTo>
                  <a:lnTo>
                    <a:pt x="288" y="1252"/>
                  </a:lnTo>
                  <a:lnTo>
                    <a:pt x="389" y="1236"/>
                  </a:lnTo>
                  <a:lnTo>
                    <a:pt x="488" y="1214"/>
                  </a:lnTo>
                  <a:lnTo>
                    <a:pt x="584" y="1185"/>
                  </a:lnTo>
                  <a:lnTo>
                    <a:pt x="678" y="1150"/>
                  </a:lnTo>
                  <a:lnTo>
                    <a:pt x="770" y="1110"/>
                  </a:lnTo>
                  <a:lnTo>
                    <a:pt x="858" y="1065"/>
                  </a:lnTo>
                  <a:lnTo>
                    <a:pt x="943" y="1015"/>
                  </a:lnTo>
                  <a:lnTo>
                    <a:pt x="1025" y="959"/>
                  </a:lnTo>
                  <a:lnTo>
                    <a:pt x="1103" y="898"/>
                  </a:lnTo>
                  <a:lnTo>
                    <a:pt x="1177" y="832"/>
                  </a:lnTo>
                  <a:lnTo>
                    <a:pt x="1247" y="763"/>
                  </a:lnTo>
                  <a:lnTo>
                    <a:pt x="1313" y="688"/>
                  </a:lnTo>
                  <a:lnTo>
                    <a:pt x="1375" y="610"/>
                  </a:lnTo>
                  <a:lnTo>
                    <a:pt x="1431" y="527"/>
                  </a:lnTo>
                  <a:lnTo>
                    <a:pt x="1483" y="441"/>
                  </a:lnTo>
                  <a:lnTo>
                    <a:pt x="1529" y="350"/>
                  </a:lnTo>
                  <a:lnTo>
                    <a:pt x="1568" y="257"/>
                  </a:lnTo>
                  <a:lnTo>
                    <a:pt x="1603" y="160"/>
                  </a:lnTo>
                  <a:lnTo>
                    <a:pt x="1633" y="61"/>
                  </a:lnTo>
                  <a:lnTo>
                    <a:pt x="1640" y="41"/>
                  </a:lnTo>
                  <a:lnTo>
                    <a:pt x="1654" y="24"/>
                  </a:lnTo>
                  <a:lnTo>
                    <a:pt x="1670" y="11"/>
                  </a:lnTo>
                  <a:lnTo>
                    <a:pt x="1689" y="3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2" name="Freeform 445">
              <a:extLst>
                <a:ext uri="{FF2B5EF4-FFF2-40B4-BE49-F238E27FC236}">
                  <a16:creationId xmlns:a16="http://schemas.microsoft.com/office/drawing/2014/main" id="{7E68448A-F844-41B6-B01D-8120F5345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" y="2635"/>
              <a:ext cx="165" cy="237"/>
            </a:xfrm>
            <a:custGeom>
              <a:avLst/>
              <a:gdLst>
                <a:gd name="T0" fmla="*/ 83 w 165"/>
                <a:gd name="T1" fmla="*/ 0 h 237"/>
                <a:gd name="T2" fmla="*/ 106 w 165"/>
                <a:gd name="T3" fmla="*/ 4 h 237"/>
                <a:gd name="T4" fmla="*/ 124 w 165"/>
                <a:gd name="T5" fmla="*/ 11 h 237"/>
                <a:gd name="T6" fmla="*/ 142 w 165"/>
                <a:gd name="T7" fmla="*/ 25 h 237"/>
                <a:gd name="T8" fmla="*/ 154 w 165"/>
                <a:gd name="T9" fmla="*/ 41 h 237"/>
                <a:gd name="T10" fmla="*/ 163 w 165"/>
                <a:gd name="T11" fmla="*/ 61 h 237"/>
                <a:gd name="T12" fmla="*/ 165 w 165"/>
                <a:gd name="T13" fmla="*/ 82 h 237"/>
                <a:gd name="T14" fmla="*/ 164 w 165"/>
                <a:gd name="T15" fmla="*/ 159 h 237"/>
                <a:gd name="T16" fmla="*/ 160 w 165"/>
                <a:gd name="T17" fmla="*/ 180 h 237"/>
                <a:gd name="T18" fmla="*/ 152 w 165"/>
                <a:gd name="T19" fmla="*/ 199 h 237"/>
                <a:gd name="T20" fmla="*/ 138 w 165"/>
                <a:gd name="T21" fmla="*/ 215 h 237"/>
                <a:gd name="T22" fmla="*/ 122 w 165"/>
                <a:gd name="T23" fmla="*/ 226 h 237"/>
                <a:gd name="T24" fmla="*/ 103 w 165"/>
                <a:gd name="T25" fmla="*/ 235 h 237"/>
                <a:gd name="T26" fmla="*/ 82 w 165"/>
                <a:gd name="T27" fmla="*/ 237 h 237"/>
                <a:gd name="T28" fmla="*/ 78 w 165"/>
                <a:gd name="T29" fmla="*/ 237 h 237"/>
                <a:gd name="T30" fmla="*/ 57 w 165"/>
                <a:gd name="T31" fmla="*/ 234 h 237"/>
                <a:gd name="T32" fmla="*/ 37 w 165"/>
                <a:gd name="T33" fmla="*/ 224 h 237"/>
                <a:gd name="T34" fmla="*/ 21 w 165"/>
                <a:gd name="T35" fmla="*/ 211 h 237"/>
                <a:gd name="T36" fmla="*/ 10 w 165"/>
                <a:gd name="T37" fmla="*/ 194 h 237"/>
                <a:gd name="T38" fmla="*/ 3 w 165"/>
                <a:gd name="T39" fmla="*/ 174 h 237"/>
                <a:gd name="T40" fmla="*/ 0 w 165"/>
                <a:gd name="T41" fmla="*/ 152 h 237"/>
                <a:gd name="T42" fmla="*/ 1 w 165"/>
                <a:gd name="T43" fmla="*/ 82 h 237"/>
                <a:gd name="T44" fmla="*/ 5 w 165"/>
                <a:gd name="T45" fmla="*/ 61 h 237"/>
                <a:gd name="T46" fmla="*/ 13 w 165"/>
                <a:gd name="T47" fmla="*/ 41 h 237"/>
                <a:gd name="T48" fmla="*/ 26 w 165"/>
                <a:gd name="T49" fmla="*/ 25 h 237"/>
                <a:gd name="T50" fmla="*/ 42 w 165"/>
                <a:gd name="T51" fmla="*/ 11 h 237"/>
                <a:gd name="T52" fmla="*/ 62 w 165"/>
                <a:gd name="T53" fmla="*/ 4 h 237"/>
                <a:gd name="T54" fmla="*/ 83 w 165"/>
                <a:gd name="T5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237">
                  <a:moveTo>
                    <a:pt x="83" y="0"/>
                  </a:moveTo>
                  <a:lnTo>
                    <a:pt x="106" y="4"/>
                  </a:lnTo>
                  <a:lnTo>
                    <a:pt x="124" y="11"/>
                  </a:lnTo>
                  <a:lnTo>
                    <a:pt x="142" y="25"/>
                  </a:lnTo>
                  <a:lnTo>
                    <a:pt x="154" y="41"/>
                  </a:lnTo>
                  <a:lnTo>
                    <a:pt x="163" y="61"/>
                  </a:lnTo>
                  <a:lnTo>
                    <a:pt x="165" y="82"/>
                  </a:lnTo>
                  <a:lnTo>
                    <a:pt x="164" y="159"/>
                  </a:lnTo>
                  <a:lnTo>
                    <a:pt x="160" y="180"/>
                  </a:lnTo>
                  <a:lnTo>
                    <a:pt x="152" y="199"/>
                  </a:lnTo>
                  <a:lnTo>
                    <a:pt x="138" y="215"/>
                  </a:lnTo>
                  <a:lnTo>
                    <a:pt x="122" y="226"/>
                  </a:lnTo>
                  <a:lnTo>
                    <a:pt x="103" y="235"/>
                  </a:lnTo>
                  <a:lnTo>
                    <a:pt x="82" y="237"/>
                  </a:lnTo>
                  <a:lnTo>
                    <a:pt x="78" y="237"/>
                  </a:lnTo>
                  <a:lnTo>
                    <a:pt x="57" y="234"/>
                  </a:lnTo>
                  <a:lnTo>
                    <a:pt x="37" y="224"/>
                  </a:lnTo>
                  <a:lnTo>
                    <a:pt x="21" y="211"/>
                  </a:lnTo>
                  <a:lnTo>
                    <a:pt x="10" y="194"/>
                  </a:lnTo>
                  <a:lnTo>
                    <a:pt x="3" y="174"/>
                  </a:lnTo>
                  <a:lnTo>
                    <a:pt x="0" y="152"/>
                  </a:lnTo>
                  <a:lnTo>
                    <a:pt x="1" y="82"/>
                  </a:lnTo>
                  <a:lnTo>
                    <a:pt x="5" y="61"/>
                  </a:lnTo>
                  <a:lnTo>
                    <a:pt x="13" y="41"/>
                  </a:lnTo>
                  <a:lnTo>
                    <a:pt x="26" y="25"/>
                  </a:lnTo>
                  <a:lnTo>
                    <a:pt x="42" y="11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53" name="TextBox 52">
            <a:extLst>
              <a:ext uri="{FF2B5EF4-FFF2-40B4-BE49-F238E27FC236}">
                <a16:creationId xmlns:a16="http://schemas.microsoft.com/office/drawing/2014/main" id="{17278F73-E231-41D2-B3C3-EF550D903BE8}"/>
              </a:ext>
            </a:extLst>
          </p:cNvPr>
          <p:cNvSpPr txBox="1"/>
          <p:nvPr/>
        </p:nvSpPr>
        <p:spPr>
          <a:xfrm>
            <a:off x="2222133" y="4446419"/>
            <a:ext cx="3803529" cy="12975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grpSp>
        <p:nvGrpSpPr>
          <p:cNvPr id="54" name="Group 440">
            <a:extLst>
              <a:ext uri="{FF2B5EF4-FFF2-40B4-BE49-F238E27FC236}">
                <a16:creationId xmlns:a16="http://schemas.microsoft.com/office/drawing/2014/main" id="{26C1D7E8-7D5C-4888-BEF4-7258298CDCDE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64937" y="2488665"/>
            <a:ext cx="773572" cy="773572"/>
            <a:chOff x="4495" y="668"/>
            <a:chExt cx="4098" cy="4098"/>
          </a:xfrm>
          <a:solidFill>
            <a:schemeClr val="accent4"/>
          </a:solidFill>
        </p:grpSpPr>
        <p:sp>
          <p:nvSpPr>
            <p:cNvPr id="55" name="Freeform 442">
              <a:extLst>
                <a:ext uri="{FF2B5EF4-FFF2-40B4-BE49-F238E27FC236}">
                  <a16:creationId xmlns:a16="http://schemas.microsoft.com/office/drawing/2014/main" id="{5967FA1A-FB50-4ABA-8E64-DB29AF8D120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" y="668"/>
              <a:ext cx="4098" cy="4098"/>
            </a:xfrm>
            <a:custGeom>
              <a:avLst/>
              <a:gdLst>
                <a:gd name="T0" fmla="*/ 1698 w 4098"/>
                <a:gd name="T1" fmla="*/ 196 h 4098"/>
                <a:gd name="T2" fmla="*/ 1264 w 4098"/>
                <a:gd name="T3" fmla="*/ 334 h 4098"/>
                <a:gd name="T4" fmla="*/ 883 w 4098"/>
                <a:gd name="T5" fmla="*/ 569 h 4098"/>
                <a:gd name="T6" fmla="*/ 569 w 4098"/>
                <a:gd name="T7" fmla="*/ 883 h 4098"/>
                <a:gd name="T8" fmla="*/ 334 w 4098"/>
                <a:gd name="T9" fmla="*/ 1264 h 4098"/>
                <a:gd name="T10" fmla="*/ 196 w 4098"/>
                <a:gd name="T11" fmla="*/ 1698 h 4098"/>
                <a:gd name="T12" fmla="*/ 166 w 4098"/>
                <a:gd name="T13" fmla="*/ 2168 h 4098"/>
                <a:gd name="T14" fmla="*/ 252 w 4098"/>
                <a:gd name="T15" fmla="*/ 2623 h 4098"/>
                <a:gd name="T16" fmla="*/ 441 w 4098"/>
                <a:gd name="T17" fmla="*/ 3033 h 4098"/>
                <a:gd name="T18" fmla="*/ 717 w 4098"/>
                <a:gd name="T19" fmla="*/ 3381 h 4098"/>
                <a:gd name="T20" fmla="*/ 1065 w 4098"/>
                <a:gd name="T21" fmla="*/ 3657 h 4098"/>
                <a:gd name="T22" fmla="*/ 1475 w 4098"/>
                <a:gd name="T23" fmla="*/ 3846 h 4098"/>
                <a:gd name="T24" fmla="*/ 1930 w 4098"/>
                <a:gd name="T25" fmla="*/ 3932 h 4098"/>
                <a:gd name="T26" fmla="*/ 2400 w 4098"/>
                <a:gd name="T27" fmla="*/ 3902 h 4098"/>
                <a:gd name="T28" fmla="*/ 2834 w 4098"/>
                <a:gd name="T29" fmla="*/ 3764 h 4098"/>
                <a:gd name="T30" fmla="*/ 3215 w 4098"/>
                <a:gd name="T31" fmla="*/ 3529 h 4098"/>
                <a:gd name="T32" fmla="*/ 3529 w 4098"/>
                <a:gd name="T33" fmla="*/ 3215 h 4098"/>
                <a:gd name="T34" fmla="*/ 3764 w 4098"/>
                <a:gd name="T35" fmla="*/ 2834 h 4098"/>
                <a:gd name="T36" fmla="*/ 3902 w 4098"/>
                <a:gd name="T37" fmla="*/ 2400 h 4098"/>
                <a:gd name="T38" fmla="*/ 3932 w 4098"/>
                <a:gd name="T39" fmla="*/ 1930 h 4098"/>
                <a:gd name="T40" fmla="*/ 3846 w 4098"/>
                <a:gd name="T41" fmla="*/ 1475 h 4098"/>
                <a:gd name="T42" fmla="*/ 3657 w 4098"/>
                <a:gd name="T43" fmla="*/ 1065 h 4098"/>
                <a:gd name="T44" fmla="*/ 3381 w 4098"/>
                <a:gd name="T45" fmla="*/ 717 h 4098"/>
                <a:gd name="T46" fmla="*/ 3033 w 4098"/>
                <a:gd name="T47" fmla="*/ 441 h 4098"/>
                <a:gd name="T48" fmla="*/ 2623 w 4098"/>
                <a:gd name="T49" fmla="*/ 252 h 4098"/>
                <a:gd name="T50" fmla="*/ 2168 w 4098"/>
                <a:gd name="T51" fmla="*/ 166 h 4098"/>
                <a:gd name="T52" fmla="*/ 2281 w 4098"/>
                <a:gd name="T53" fmla="*/ 12 h 4098"/>
                <a:gd name="T54" fmla="*/ 2727 w 4098"/>
                <a:gd name="T55" fmla="*/ 114 h 4098"/>
                <a:gd name="T56" fmla="*/ 3137 w 4098"/>
                <a:gd name="T57" fmla="*/ 312 h 4098"/>
                <a:gd name="T58" fmla="*/ 3498 w 4098"/>
                <a:gd name="T59" fmla="*/ 600 h 4098"/>
                <a:gd name="T60" fmla="*/ 3786 w 4098"/>
                <a:gd name="T61" fmla="*/ 961 h 4098"/>
                <a:gd name="T62" fmla="*/ 3984 w 4098"/>
                <a:gd name="T63" fmla="*/ 1371 h 4098"/>
                <a:gd name="T64" fmla="*/ 4086 w 4098"/>
                <a:gd name="T65" fmla="*/ 1817 h 4098"/>
                <a:gd name="T66" fmla="*/ 4086 w 4098"/>
                <a:gd name="T67" fmla="*/ 2281 h 4098"/>
                <a:gd name="T68" fmla="*/ 3984 w 4098"/>
                <a:gd name="T69" fmla="*/ 2727 h 4098"/>
                <a:gd name="T70" fmla="*/ 3786 w 4098"/>
                <a:gd name="T71" fmla="*/ 3137 h 4098"/>
                <a:gd name="T72" fmla="*/ 3498 w 4098"/>
                <a:gd name="T73" fmla="*/ 3498 h 4098"/>
                <a:gd name="T74" fmla="*/ 3137 w 4098"/>
                <a:gd name="T75" fmla="*/ 3786 h 4098"/>
                <a:gd name="T76" fmla="*/ 2727 w 4098"/>
                <a:gd name="T77" fmla="*/ 3984 h 4098"/>
                <a:gd name="T78" fmla="*/ 2281 w 4098"/>
                <a:gd name="T79" fmla="*/ 4086 h 4098"/>
                <a:gd name="T80" fmla="*/ 1817 w 4098"/>
                <a:gd name="T81" fmla="*/ 4086 h 4098"/>
                <a:gd name="T82" fmla="*/ 1371 w 4098"/>
                <a:gd name="T83" fmla="*/ 3984 h 4098"/>
                <a:gd name="T84" fmla="*/ 961 w 4098"/>
                <a:gd name="T85" fmla="*/ 3786 h 4098"/>
                <a:gd name="T86" fmla="*/ 600 w 4098"/>
                <a:gd name="T87" fmla="*/ 3498 h 4098"/>
                <a:gd name="T88" fmla="*/ 312 w 4098"/>
                <a:gd name="T89" fmla="*/ 3137 h 4098"/>
                <a:gd name="T90" fmla="*/ 114 w 4098"/>
                <a:gd name="T91" fmla="*/ 2727 h 4098"/>
                <a:gd name="T92" fmla="*/ 12 w 4098"/>
                <a:gd name="T93" fmla="*/ 2281 h 4098"/>
                <a:gd name="T94" fmla="*/ 12 w 4098"/>
                <a:gd name="T95" fmla="*/ 1817 h 4098"/>
                <a:gd name="T96" fmla="*/ 114 w 4098"/>
                <a:gd name="T97" fmla="*/ 1371 h 4098"/>
                <a:gd name="T98" fmla="*/ 312 w 4098"/>
                <a:gd name="T99" fmla="*/ 961 h 4098"/>
                <a:gd name="T100" fmla="*/ 600 w 4098"/>
                <a:gd name="T101" fmla="*/ 600 h 4098"/>
                <a:gd name="T102" fmla="*/ 961 w 4098"/>
                <a:gd name="T103" fmla="*/ 312 h 4098"/>
                <a:gd name="T104" fmla="*/ 1371 w 4098"/>
                <a:gd name="T105" fmla="*/ 114 h 4098"/>
                <a:gd name="T106" fmla="*/ 1817 w 4098"/>
                <a:gd name="T107" fmla="*/ 12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8" h="4098">
                  <a:moveTo>
                    <a:pt x="2049" y="163"/>
                  </a:moveTo>
                  <a:lnTo>
                    <a:pt x="1930" y="166"/>
                  </a:lnTo>
                  <a:lnTo>
                    <a:pt x="1813" y="178"/>
                  </a:lnTo>
                  <a:lnTo>
                    <a:pt x="1698" y="196"/>
                  </a:lnTo>
                  <a:lnTo>
                    <a:pt x="1586" y="221"/>
                  </a:lnTo>
                  <a:lnTo>
                    <a:pt x="1475" y="252"/>
                  </a:lnTo>
                  <a:lnTo>
                    <a:pt x="1368" y="291"/>
                  </a:lnTo>
                  <a:lnTo>
                    <a:pt x="1264" y="334"/>
                  </a:lnTo>
                  <a:lnTo>
                    <a:pt x="1164" y="385"/>
                  </a:lnTo>
                  <a:lnTo>
                    <a:pt x="1065" y="441"/>
                  </a:lnTo>
                  <a:lnTo>
                    <a:pt x="972" y="502"/>
                  </a:lnTo>
                  <a:lnTo>
                    <a:pt x="883" y="569"/>
                  </a:lnTo>
                  <a:lnTo>
                    <a:pt x="797" y="640"/>
                  </a:lnTo>
                  <a:lnTo>
                    <a:pt x="717" y="717"/>
                  </a:lnTo>
                  <a:lnTo>
                    <a:pt x="640" y="797"/>
                  </a:lnTo>
                  <a:lnTo>
                    <a:pt x="569" y="883"/>
                  </a:lnTo>
                  <a:lnTo>
                    <a:pt x="502" y="972"/>
                  </a:lnTo>
                  <a:lnTo>
                    <a:pt x="441" y="1065"/>
                  </a:lnTo>
                  <a:lnTo>
                    <a:pt x="385" y="1164"/>
                  </a:lnTo>
                  <a:lnTo>
                    <a:pt x="334" y="1264"/>
                  </a:lnTo>
                  <a:lnTo>
                    <a:pt x="291" y="1368"/>
                  </a:lnTo>
                  <a:lnTo>
                    <a:pt x="252" y="1475"/>
                  </a:lnTo>
                  <a:lnTo>
                    <a:pt x="221" y="1586"/>
                  </a:lnTo>
                  <a:lnTo>
                    <a:pt x="196" y="1698"/>
                  </a:lnTo>
                  <a:lnTo>
                    <a:pt x="178" y="1813"/>
                  </a:lnTo>
                  <a:lnTo>
                    <a:pt x="166" y="1930"/>
                  </a:lnTo>
                  <a:lnTo>
                    <a:pt x="163" y="2049"/>
                  </a:lnTo>
                  <a:lnTo>
                    <a:pt x="166" y="2168"/>
                  </a:lnTo>
                  <a:lnTo>
                    <a:pt x="178" y="2285"/>
                  </a:lnTo>
                  <a:lnTo>
                    <a:pt x="196" y="2400"/>
                  </a:lnTo>
                  <a:lnTo>
                    <a:pt x="221" y="2512"/>
                  </a:lnTo>
                  <a:lnTo>
                    <a:pt x="252" y="2623"/>
                  </a:lnTo>
                  <a:lnTo>
                    <a:pt x="291" y="2730"/>
                  </a:lnTo>
                  <a:lnTo>
                    <a:pt x="334" y="2834"/>
                  </a:lnTo>
                  <a:lnTo>
                    <a:pt x="385" y="2934"/>
                  </a:lnTo>
                  <a:lnTo>
                    <a:pt x="441" y="3033"/>
                  </a:lnTo>
                  <a:lnTo>
                    <a:pt x="502" y="3126"/>
                  </a:lnTo>
                  <a:lnTo>
                    <a:pt x="569" y="3215"/>
                  </a:lnTo>
                  <a:lnTo>
                    <a:pt x="640" y="3301"/>
                  </a:lnTo>
                  <a:lnTo>
                    <a:pt x="717" y="3381"/>
                  </a:lnTo>
                  <a:lnTo>
                    <a:pt x="797" y="3458"/>
                  </a:lnTo>
                  <a:lnTo>
                    <a:pt x="883" y="3529"/>
                  </a:lnTo>
                  <a:lnTo>
                    <a:pt x="972" y="3596"/>
                  </a:lnTo>
                  <a:lnTo>
                    <a:pt x="1065" y="3657"/>
                  </a:lnTo>
                  <a:lnTo>
                    <a:pt x="1164" y="3713"/>
                  </a:lnTo>
                  <a:lnTo>
                    <a:pt x="1264" y="3764"/>
                  </a:lnTo>
                  <a:lnTo>
                    <a:pt x="1368" y="3807"/>
                  </a:lnTo>
                  <a:lnTo>
                    <a:pt x="1475" y="3846"/>
                  </a:lnTo>
                  <a:lnTo>
                    <a:pt x="1586" y="3877"/>
                  </a:lnTo>
                  <a:lnTo>
                    <a:pt x="1698" y="3902"/>
                  </a:lnTo>
                  <a:lnTo>
                    <a:pt x="1813" y="3920"/>
                  </a:lnTo>
                  <a:lnTo>
                    <a:pt x="1930" y="3932"/>
                  </a:lnTo>
                  <a:lnTo>
                    <a:pt x="2049" y="3935"/>
                  </a:lnTo>
                  <a:lnTo>
                    <a:pt x="2168" y="3932"/>
                  </a:lnTo>
                  <a:lnTo>
                    <a:pt x="2285" y="3920"/>
                  </a:lnTo>
                  <a:lnTo>
                    <a:pt x="2400" y="3902"/>
                  </a:lnTo>
                  <a:lnTo>
                    <a:pt x="2512" y="3877"/>
                  </a:lnTo>
                  <a:lnTo>
                    <a:pt x="2623" y="3846"/>
                  </a:lnTo>
                  <a:lnTo>
                    <a:pt x="2730" y="3807"/>
                  </a:lnTo>
                  <a:lnTo>
                    <a:pt x="2834" y="3764"/>
                  </a:lnTo>
                  <a:lnTo>
                    <a:pt x="2934" y="3713"/>
                  </a:lnTo>
                  <a:lnTo>
                    <a:pt x="3033" y="3657"/>
                  </a:lnTo>
                  <a:lnTo>
                    <a:pt x="3126" y="3596"/>
                  </a:lnTo>
                  <a:lnTo>
                    <a:pt x="3215" y="3529"/>
                  </a:lnTo>
                  <a:lnTo>
                    <a:pt x="3301" y="3458"/>
                  </a:lnTo>
                  <a:lnTo>
                    <a:pt x="3381" y="3381"/>
                  </a:lnTo>
                  <a:lnTo>
                    <a:pt x="3458" y="3301"/>
                  </a:lnTo>
                  <a:lnTo>
                    <a:pt x="3529" y="3215"/>
                  </a:lnTo>
                  <a:lnTo>
                    <a:pt x="3596" y="3126"/>
                  </a:lnTo>
                  <a:lnTo>
                    <a:pt x="3657" y="3033"/>
                  </a:lnTo>
                  <a:lnTo>
                    <a:pt x="3713" y="2934"/>
                  </a:lnTo>
                  <a:lnTo>
                    <a:pt x="3764" y="2834"/>
                  </a:lnTo>
                  <a:lnTo>
                    <a:pt x="3807" y="2730"/>
                  </a:lnTo>
                  <a:lnTo>
                    <a:pt x="3846" y="2623"/>
                  </a:lnTo>
                  <a:lnTo>
                    <a:pt x="3877" y="2512"/>
                  </a:lnTo>
                  <a:lnTo>
                    <a:pt x="3902" y="2400"/>
                  </a:lnTo>
                  <a:lnTo>
                    <a:pt x="3920" y="2285"/>
                  </a:lnTo>
                  <a:lnTo>
                    <a:pt x="3932" y="2168"/>
                  </a:lnTo>
                  <a:lnTo>
                    <a:pt x="3935" y="2049"/>
                  </a:lnTo>
                  <a:lnTo>
                    <a:pt x="3932" y="1930"/>
                  </a:lnTo>
                  <a:lnTo>
                    <a:pt x="3920" y="1813"/>
                  </a:lnTo>
                  <a:lnTo>
                    <a:pt x="3902" y="1698"/>
                  </a:lnTo>
                  <a:lnTo>
                    <a:pt x="3877" y="1586"/>
                  </a:lnTo>
                  <a:lnTo>
                    <a:pt x="3846" y="1475"/>
                  </a:lnTo>
                  <a:lnTo>
                    <a:pt x="3807" y="1368"/>
                  </a:lnTo>
                  <a:lnTo>
                    <a:pt x="3764" y="1264"/>
                  </a:lnTo>
                  <a:lnTo>
                    <a:pt x="3713" y="1164"/>
                  </a:lnTo>
                  <a:lnTo>
                    <a:pt x="3657" y="1065"/>
                  </a:lnTo>
                  <a:lnTo>
                    <a:pt x="3596" y="972"/>
                  </a:lnTo>
                  <a:lnTo>
                    <a:pt x="3529" y="883"/>
                  </a:lnTo>
                  <a:lnTo>
                    <a:pt x="3458" y="797"/>
                  </a:lnTo>
                  <a:lnTo>
                    <a:pt x="3381" y="717"/>
                  </a:lnTo>
                  <a:lnTo>
                    <a:pt x="3301" y="640"/>
                  </a:lnTo>
                  <a:lnTo>
                    <a:pt x="3215" y="569"/>
                  </a:lnTo>
                  <a:lnTo>
                    <a:pt x="3126" y="502"/>
                  </a:lnTo>
                  <a:lnTo>
                    <a:pt x="3033" y="441"/>
                  </a:lnTo>
                  <a:lnTo>
                    <a:pt x="2934" y="385"/>
                  </a:lnTo>
                  <a:lnTo>
                    <a:pt x="2834" y="334"/>
                  </a:lnTo>
                  <a:lnTo>
                    <a:pt x="2730" y="291"/>
                  </a:lnTo>
                  <a:lnTo>
                    <a:pt x="2623" y="252"/>
                  </a:lnTo>
                  <a:lnTo>
                    <a:pt x="2512" y="221"/>
                  </a:lnTo>
                  <a:lnTo>
                    <a:pt x="2400" y="196"/>
                  </a:lnTo>
                  <a:lnTo>
                    <a:pt x="2285" y="178"/>
                  </a:lnTo>
                  <a:lnTo>
                    <a:pt x="2168" y="166"/>
                  </a:lnTo>
                  <a:lnTo>
                    <a:pt x="2049" y="163"/>
                  </a:lnTo>
                  <a:close/>
                  <a:moveTo>
                    <a:pt x="2049" y="0"/>
                  </a:moveTo>
                  <a:lnTo>
                    <a:pt x="2166" y="4"/>
                  </a:lnTo>
                  <a:lnTo>
                    <a:pt x="2281" y="12"/>
                  </a:lnTo>
                  <a:lnTo>
                    <a:pt x="2395" y="29"/>
                  </a:lnTo>
                  <a:lnTo>
                    <a:pt x="2508" y="51"/>
                  </a:lnTo>
                  <a:lnTo>
                    <a:pt x="2619" y="79"/>
                  </a:lnTo>
                  <a:lnTo>
                    <a:pt x="2727" y="114"/>
                  </a:lnTo>
                  <a:lnTo>
                    <a:pt x="2834" y="155"/>
                  </a:lnTo>
                  <a:lnTo>
                    <a:pt x="2937" y="201"/>
                  </a:lnTo>
                  <a:lnTo>
                    <a:pt x="3039" y="253"/>
                  </a:lnTo>
                  <a:lnTo>
                    <a:pt x="3137" y="312"/>
                  </a:lnTo>
                  <a:lnTo>
                    <a:pt x="3232" y="376"/>
                  </a:lnTo>
                  <a:lnTo>
                    <a:pt x="3324" y="445"/>
                  </a:lnTo>
                  <a:lnTo>
                    <a:pt x="3413" y="520"/>
                  </a:lnTo>
                  <a:lnTo>
                    <a:pt x="3498" y="600"/>
                  </a:lnTo>
                  <a:lnTo>
                    <a:pt x="3578" y="685"/>
                  </a:lnTo>
                  <a:lnTo>
                    <a:pt x="3653" y="774"/>
                  </a:lnTo>
                  <a:lnTo>
                    <a:pt x="3722" y="866"/>
                  </a:lnTo>
                  <a:lnTo>
                    <a:pt x="3786" y="961"/>
                  </a:lnTo>
                  <a:lnTo>
                    <a:pt x="3845" y="1059"/>
                  </a:lnTo>
                  <a:lnTo>
                    <a:pt x="3897" y="1161"/>
                  </a:lnTo>
                  <a:lnTo>
                    <a:pt x="3943" y="1264"/>
                  </a:lnTo>
                  <a:lnTo>
                    <a:pt x="3984" y="1371"/>
                  </a:lnTo>
                  <a:lnTo>
                    <a:pt x="4019" y="1479"/>
                  </a:lnTo>
                  <a:lnTo>
                    <a:pt x="4047" y="1590"/>
                  </a:lnTo>
                  <a:lnTo>
                    <a:pt x="4069" y="1703"/>
                  </a:lnTo>
                  <a:lnTo>
                    <a:pt x="4086" y="1817"/>
                  </a:lnTo>
                  <a:lnTo>
                    <a:pt x="4094" y="1932"/>
                  </a:lnTo>
                  <a:lnTo>
                    <a:pt x="4098" y="2049"/>
                  </a:lnTo>
                  <a:lnTo>
                    <a:pt x="4094" y="2166"/>
                  </a:lnTo>
                  <a:lnTo>
                    <a:pt x="4086" y="2281"/>
                  </a:lnTo>
                  <a:lnTo>
                    <a:pt x="4069" y="2395"/>
                  </a:lnTo>
                  <a:lnTo>
                    <a:pt x="4047" y="2508"/>
                  </a:lnTo>
                  <a:lnTo>
                    <a:pt x="4019" y="2619"/>
                  </a:lnTo>
                  <a:lnTo>
                    <a:pt x="3984" y="2727"/>
                  </a:lnTo>
                  <a:lnTo>
                    <a:pt x="3943" y="2834"/>
                  </a:lnTo>
                  <a:lnTo>
                    <a:pt x="3897" y="2937"/>
                  </a:lnTo>
                  <a:lnTo>
                    <a:pt x="3845" y="3039"/>
                  </a:lnTo>
                  <a:lnTo>
                    <a:pt x="3786" y="3137"/>
                  </a:lnTo>
                  <a:lnTo>
                    <a:pt x="3722" y="3232"/>
                  </a:lnTo>
                  <a:lnTo>
                    <a:pt x="3653" y="3324"/>
                  </a:lnTo>
                  <a:lnTo>
                    <a:pt x="3578" y="3413"/>
                  </a:lnTo>
                  <a:lnTo>
                    <a:pt x="3498" y="3498"/>
                  </a:lnTo>
                  <a:lnTo>
                    <a:pt x="3413" y="3578"/>
                  </a:lnTo>
                  <a:lnTo>
                    <a:pt x="3324" y="3653"/>
                  </a:lnTo>
                  <a:lnTo>
                    <a:pt x="3232" y="3722"/>
                  </a:lnTo>
                  <a:lnTo>
                    <a:pt x="3137" y="3786"/>
                  </a:lnTo>
                  <a:lnTo>
                    <a:pt x="3039" y="3845"/>
                  </a:lnTo>
                  <a:lnTo>
                    <a:pt x="2937" y="3897"/>
                  </a:lnTo>
                  <a:lnTo>
                    <a:pt x="2834" y="3943"/>
                  </a:lnTo>
                  <a:lnTo>
                    <a:pt x="2727" y="3984"/>
                  </a:lnTo>
                  <a:lnTo>
                    <a:pt x="2619" y="4019"/>
                  </a:lnTo>
                  <a:lnTo>
                    <a:pt x="2508" y="4047"/>
                  </a:lnTo>
                  <a:lnTo>
                    <a:pt x="2395" y="4069"/>
                  </a:lnTo>
                  <a:lnTo>
                    <a:pt x="2281" y="4086"/>
                  </a:lnTo>
                  <a:lnTo>
                    <a:pt x="2166" y="4094"/>
                  </a:lnTo>
                  <a:lnTo>
                    <a:pt x="2049" y="4098"/>
                  </a:lnTo>
                  <a:lnTo>
                    <a:pt x="1932" y="4094"/>
                  </a:lnTo>
                  <a:lnTo>
                    <a:pt x="1817" y="4086"/>
                  </a:lnTo>
                  <a:lnTo>
                    <a:pt x="1703" y="4069"/>
                  </a:lnTo>
                  <a:lnTo>
                    <a:pt x="1590" y="4047"/>
                  </a:lnTo>
                  <a:lnTo>
                    <a:pt x="1479" y="4019"/>
                  </a:lnTo>
                  <a:lnTo>
                    <a:pt x="1371" y="3984"/>
                  </a:lnTo>
                  <a:lnTo>
                    <a:pt x="1264" y="3943"/>
                  </a:lnTo>
                  <a:lnTo>
                    <a:pt x="1161" y="3897"/>
                  </a:lnTo>
                  <a:lnTo>
                    <a:pt x="1059" y="3845"/>
                  </a:lnTo>
                  <a:lnTo>
                    <a:pt x="961" y="3786"/>
                  </a:lnTo>
                  <a:lnTo>
                    <a:pt x="866" y="3722"/>
                  </a:lnTo>
                  <a:lnTo>
                    <a:pt x="774" y="3653"/>
                  </a:lnTo>
                  <a:lnTo>
                    <a:pt x="685" y="3578"/>
                  </a:lnTo>
                  <a:lnTo>
                    <a:pt x="600" y="3498"/>
                  </a:lnTo>
                  <a:lnTo>
                    <a:pt x="520" y="3413"/>
                  </a:lnTo>
                  <a:lnTo>
                    <a:pt x="445" y="3324"/>
                  </a:lnTo>
                  <a:lnTo>
                    <a:pt x="376" y="3232"/>
                  </a:lnTo>
                  <a:lnTo>
                    <a:pt x="312" y="3137"/>
                  </a:lnTo>
                  <a:lnTo>
                    <a:pt x="253" y="3039"/>
                  </a:lnTo>
                  <a:lnTo>
                    <a:pt x="201" y="2937"/>
                  </a:lnTo>
                  <a:lnTo>
                    <a:pt x="155" y="2834"/>
                  </a:lnTo>
                  <a:lnTo>
                    <a:pt x="114" y="2727"/>
                  </a:lnTo>
                  <a:lnTo>
                    <a:pt x="79" y="2619"/>
                  </a:lnTo>
                  <a:lnTo>
                    <a:pt x="51" y="2508"/>
                  </a:lnTo>
                  <a:lnTo>
                    <a:pt x="29" y="2395"/>
                  </a:lnTo>
                  <a:lnTo>
                    <a:pt x="12" y="2281"/>
                  </a:lnTo>
                  <a:lnTo>
                    <a:pt x="4" y="2166"/>
                  </a:lnTo>
                  <a:lnTo>
                    <a:pt x="0" y="2049"/>
                  </a:lnTo>
                  <a:lnTo>
                    <a:pt x="4" y="1932"/>
                  </a:lnTo>
                  <a:lnTo>
                    <a:pt x="12" y="1817"/>
                  </a:lnTo>
                  <a:lnTo>
                    <a:pt x="29" y="1703"/>
                  </a:lnTo>
                  <a:lnTo>
                    <a:pt x="51" y="1590"/>
                  </a:lnTo>
                  <a:lnTo>
                    <a:pt x="79" y="1479"/>
                  </a:lnTo>
                  <a:lnTo>
                    <a:pt x="114" y="1371"/>
                  </a:lnTo>
                  <a:lnTo>
                    <a:pt x="155" y="1264"/>
                  </a:lnTo>
                  <a:lnTo>
                    <a:pt x="201" y="1161"/>
                  </a:lnTo>
                  <a:lnTo>
                    <a:pt x="253" y="1059"/>
                  </a:lnTo>
                  <a:lnTo>
                    <a:pt x="312" y="961"/>
                  </a:lnTo>
                  <a:lnTo>
                    <a:pt x="376" y="866"/>
                  </a:lnTo>
                  <a:lnTo>
                    <a:pt x="445" y="774"/>
                  </a:lnTo>
                  <a:lnTo>
                    <a:pt x="520" y="685"/>
                  </a:lnTo>
                  <a:lnTo>
                    <a:pt x="600" y="600"/>
                  </a:lnTo>
                  <a:lnTo>
                    <a:pt x="685" y="520"/>
                  </a:lnTo>
                  <a:lnTo>
                    <a:pt x="774" y="445"/>
                  </a:lnTo>
                  <a:lnTo>
                    <a:pt x="866" y="376"/>
                  </a:lnTo>
                  <a:lnTo>
                    <a:pt x="961" y="312"/>
                  </a:lnTo>
                  <a:lnTo>
                    <a:pt x="1059" y="253"/>
                  </a:lnTo>
                  <a:lnTo>
                    <a:pt x="1161" y="201"/>
                  </a:lnTo>
                  <a:lnTo>
                    <a:pt x="1264" y="155"/>
                  </a:lnTo>
                  <a:lnTo>
                    <a:pt x="1371" y="114"/>
                  </a:lnTo>
                  <a:lnTo>
                    <a:pt x="1479" y="79"/>
                  </a:lnTo>
                  <a:lnTo>
                    <a:pt x="1590" y="51"/>
                  </a:lnTo>
                  <a:lnTo>
                    <a:pt x="1703" y="29"/>
                  </a:lnTo>
                  <a:lnTo>
                    <a:pt x="1817" y="12"/>
                  </a:lnTo>
                  <a:lnTo>
                    <a:pt x="1932" y="4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59" name="Freeform 443">
              <a:extLst>
                <a:ext uri="{FF2B5EF4-FFF2-40B4-BE49-F238E27FC236}">
                  <a16:creationId xmlns:a16="http://schemas.microsoft.com/office/drawing/2014/main" id="{982FE532-BD86-433F-BBA4-ED1A00235FC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3" y="1755"/>
              <a:ext cx="2569" cy="1974"/>
            </a:xfrm>
            <a:custGeom>
              <a:avLst/>
              <a:gdLst>
                <a:gd name="T0" fmla="*/ 2245 w 2569"/>
                <a:gd name="T1" fmla="*/ 168 h 1974"/>
                <a:gd name="T2" fmla="*/ 2198 w 2569"/>
                <a:gd name="T3" fmla="*/ 198 h 1974"/>
                <a:gd name="T4" fmla="*/ 920 w 2569"/>
                <a:gd name="T5" fmla="*/ 1471 h 1974"/>
                <a:gd name="T6" fmla="*/ 880 w 2569"/>
                <a:gd name="T7" fmla="*/ 1481 h 1974"/>
                <a:gd name="T8" fmla="*/ 840 w 2569"/>
                <a:gd name="T9" fmla="*/ 1471 h 1974"/>
                <a:gd name="T10" fmla="*/ 371 w 2569"/>
                <a:gd name="T11" fmla="*/ 1005 h 1974"/>
                <a:gd name="T12" fmla="*/ 330 w 2569"/>
                <a:gd name="T13" fmla="*/ 979 h 1974"/>
                <a:gd name="T14" fmla="*/ 284 w 2569"/>
                <a:gd name="T15" fmla="*/ 971 h 1974"/>
                <a:gd name="T16" fmla="*/ 238 w 2569"/>
                <a:gd name="T17" fmla="*/ 979 h 1974"/>
                <a:gd name="T18" fmla="*/ 197 w 2569"/>
                <a:gd name="T19" fmla="*/ 1005 h 1974"/>
                <a:gd name="T20" fmla="*/ 169 w 2569"/>
                <a:gd name="T21" fmla="*/ 1053 h 1974"/>
                <a:gd name="T22" fmla="*/ 162 w 2569"/>
                <a:gd name="T23" fmla="*/ 1106 h 1974"/>
                <a:gd name="T24" fmla="*/ 180 w 2569"/>
                <a:gd name="T25" fmla="*/ 1157 h 1974"/>
                <a:gd name="T26" fmla="*/ 793 w 2569"/>
                <a:gd name="T27" fmla="*/ 1775 h 1974"/>
                <a:gd name="T28" fmla="*/ 833 w 2569"/>
                <a:gd name="T29" fmla="*/ 1801 h 1974"/>
                <a:gd name="T30" fmla="*/ 880 w 2569"/>
                <a:gd name="T31" fmla="*/ 1811 h 1974"/>
                <a:gd name="T32" fmla="*/ 927 w 2569"/>
                <a:gd name="T33" fmla="*/ 1801 h 1974"/>
                <a:gd name="T34" fmla="*/ 967 w 2569"/>
                <a:gd name="T35" fmla="*/ 1775 h 1974"/>
                <a:gd name="T36" fmla="*/ 2389 w 2569"/>
                <a:gd name="T37" fmla="*/ 349 h 1974"/>
                <a:gd name="T38" fmla="*/ 2406 w 2569"/>
                <a:gd name="T39" fmla="*/ 298 h 1974"/>
                <a:gd name="T40" fmla="*/ 2400 w 2569"/>
                <a:gd name="T41" fmla="*/ 244 h 1974"/>
                <a:gd name="T42" fmla="*/ 2370 w 2569"/>
                <a:gd name="T43" fmla="*/ 198 h 1974"/>
                <a:gd name="T44" fmla="*/ 2324 w 2569"/>
                <a:gd name="T45" fmla="*/ 168 h 1974"/>
                <a:gd name="T46" fmla="*/ 2271 w 2569"/>
                <a:gd name="T47" fmla="*/ 162 h 1974"/>
                <a:gd name="T48" fmla="*/ 2305 w 2569"/>
                <a:gd name="T49" fmla="*/ 0 h 1974"/>
                <a:gd name="T50" fmla="*/ 2383 w 2569"/>
                <a:gd name="T51" fmla="*/ 16 h 1974"/>
                <a:gd name="T52" fmla="*/ 2455 w 2569"/>
                <a:gd name="T53" fmla="*/ 54 h 1974"/>
                <a:gd name="T54" fmla="*/ 2514 w 2569"/>
                <a:gd name="T55" fmla="*/ 114 h 1974"/>
                <a:gd name="T56" fmla="*/ 2553 w 2569"/>
                <a:gd name="T57" fmla="*/ 186 h 1974"/>
                <a:gd name="T58" fmla="*/ 2569 w 2569"/>
                <a:gd name="T59" fmla="*/ 264 h 1974"/>
                <a:gd name="T60" fmla="*/ 2564 w 2569"/>
                <a:gd name="T61" fmla="*/ 344 h 1974"/>
                <a:gd name="T62" fmla="*/ 2535 w 2569"/>
                <a:gd name="T63" fmla="*/ 419 h 1974"/>
                <a:gd name="T64" fmla="*/ 2486 w 2569"/>
                <a:gd name="T65" fmla="*/ 486 h 1974"/>
                <a:gd name="T66" fmla="*/ 1054 w 2569"/>
                <a:gd name="T67" fmla="*/ 1916 h 1974"/>
                <a:gd name="T68" fmla="*/ 989 w 2569"/>
                <a:gd name="T69" fmla="*/ 1953 h 1974"/>
                <a:gd name="T70" fmla="*/ 917 w 2569"/>
                <a:gd name="T71" fmla="*/ 1972 h 1974"/>
                <a:gd name="T72" fmla="*/ 843 w 2569"/>
                <a:gd name="T73" fmla="*/ 1972 h 1974"/>
                <a:gd name="T74" fmla="*/ 771 w 2569"/>
                <a:gd name="T75" fmla="*/ 1953 h 1974"/>
                <a:gd name="T76" fmla="*/ 706 w 2569"/>
                <a:gd name="T77" fmla="*/ 1916 h 1974"/>
                <a:gd name="T78" fmla="*/ 82 w 2569"/>
                <a:gd name="T79" fmla="*/ 1295 h 1974"/>
                <a:gd name="T80" fmla="*/ 32 w 2569"/>
                <a:gd name="T81" fmla="*/ 1228 h 1974"/>
                <a:gd name="T82" fmla="*/ 5 w 2569"/>
                <a:gd name="T83" fmla="*/ 1152 h 1974"/>
                <a:gd name="T84" fmla="*/ 0 w 2569"/>
                <a:gd name="T85" fmla="*/ 1073 h 1974"/>
                <a:gd name="T86" fmla="*/ 16 w 2569"/>
                <a:gd name="T87" fmla="*/ 994 h 1974"/>
                <a:gd name="T88" fmla="*/ 54 w 2569"/>
                <a:gd name="T89" fmla="*/ 922 h 1974"/>
                <a:gd name="T90" fmla="*/ 114 w 2569"/>
                <a:gd name="T91" fmla="*/ 863 h 1974"/>
                <a:gd name="T92" fmla="*/ 186 w 2569"/>
                <a:gd name="T93" fmla="*/ 824 h 1974"/>
                <a:gd name="T94" fmla="*/ 264 w 2569"/>
                <a:gd name="T95" fmla="*/ 808 h 1974"/>
                <a:gd name="T96" fmla="*/ 344 w 2569"/>
                <a:gd name="T97" fmla="*/ 813 h 1974"/>
                <a:gd name="T98" fmla="*/ 419 w 2569"/>
                <a:gd name="T99" fmla="*/ 840 h 1974"/>
                <a:gd name="T100" fmla="*/ 486 w 2569"/>
                <a:gd name="T101" fmla="*/ 890 h 1974"/>
                <a:gd name="T102" fmla="*/ 2082 w 2569"/>
                <a:gd name="T103" fmla="*/ 83 h 1974"/>
                <a:gd name="T104" fmla="*/ 2149 w 2569"/>
                <a:gd name="T105" fmla="*/ 33 h 1974"/>
                <a:gd name="T106" fmla="*/ 2225 w 2569"/>
                <a:gd name="T107" fmla="*/ 5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69" h="1974">
                  <a:moveTo>
                    <a:pt x="2271" y="162"/>
                  </a:moveTo>
                  <a:lnTo>
                    <a:pt x="2245" y="168"/>
                  </a:lnTo>
                  <a:lnTo>
                    <a:pt x="2220" y="181"/>
                  </a:lnTo>
                  <a:lnTo>
                    <a:pt x="2198" y="198"/>
                  </a:lnTo>
                  <a:lnTo>
                    <a:pt x="939" y="1457"/>
                  </a:lnTo>
                  <a:lnTo>
                    <a:pt x="920" y="1471"/>
                  </a:lnTo>
                  <a:lnTo>
                    <a:pt x="901" y="1479"/>
                  </a:lnTo>
                  <a:lnTo>
                    <a:pt x="880" y="1481"/>
                  </a:lnTo>
                  <a:lnTo>
                    <a:pt x="859" y="1479"/>
                  </a:lnTo>
                  <a:lnTo>
                    <a:pt x="840" y="1471"/>
                  </a:lnTo>
                  <a:lnTo>
                    <a:pt x="823" y="1457"/>
                  </a:lnTo>
                  <a:lnTo>
                    <a:pt x="371" y="1005"/>
                  </a:lnTo>
                  <a:lnTo>
                    <a:pt x="351" y="991"/>
                  </a:lnTo>
                  <a:lnTo>
                    <a:pt x="330" y="979"/>
                  </a:lnTo>
                  <a:lnTo>
                    <a:pt x="308" y="972"/>
                  </a:lnTo>
                  <a:lnTo>
                    <a:pt x="284" y="971"/>
                  </a:lnTo>
                  <a:lnTo>
                    <a:pt x="260" y="972"/>
                  </a:lnTo>
                  <a:lnTo>
                    <a:pt x="238" y="979"/>
                  </a:lnTo>
                  <a:lnTo>
                    <a:pt x="217" y="991"/>
                  </a:lnTo>
                  <a:lnTo>
                    <a:pt x="197" y="1005"/>
                  </a:lnTo>
                  <a:lnTo>
                    <a:pt x="180" y="1028"/>
                  </a:lnTo>
                  <a:lnTo>
                    <a:pt x="169" y="1053"/>
                  </a:lnTo>
                  <a:lnTo>
                    <a:pt x="162" y="1079"/>
                  </a:lnTo>
                  <a:lnTo>
                    <a:pt x="162" y="1106"/>
                  </a:lnTo>
                  <a:lnTo>
                    <a:pt x="169" y="1132"/>
                  </a:lnTo>
                  <a:lnTo>
                    <a:pt x="180" y="1157"/>
                  </a:lnTo>
                  <a:lnTo>
                    <a:pt x="197" y="1179"/>
                  </a:lnTo>
                  <a:lnTo>
                    <a:pt x="793" y="1775"/>
                  </a:lnTo>
                  <a:lnTo>
                    <a:pt x="812" y="1790"/>
                  </a:lnTo>
                  <a:lnTo>
                    <a:pt x="833" y="1801"/>
                  </a:lnTo>
                  <a:lnTo>
                    <a:pt x="857" y="1809"/>
                  </a:lnTo>
                  <a:lnTo>
                    <a:pt x="880" y="1811"/>
                  </a:lnTo>
                  <a:lnTo>
                    <a:pt x="904" y="1809"/>
                  </a:lnTo>
                  <a:lnTo>
                    <a:pt x="927" y="1801"/>
                  </a:lnTo>
                  <a:lnTo>
                    <a:pt x="948" y="1790"/>
                  </a:lnTo>
                  <a:lnTo>
                    <a:pt x="967" y="1775"/>
                  </a:lnTo>
                  <a:lnTo>
                    <a:pt x="2370" y="371"/>
                  </a:lnTo>
                  <a:lnTo>
                    <a:pt x="2389" y="349"/>
                  </a:lnTo>
                  <a:lnTo>
                    <a:pt x="2400" y="324"/>
                  </a:lnTo>
                  <a:lnTo>
                    <a:pt x="2406" y="298"/>
                  </a:lnTo>
                  <a:lnTo>
                    <a:pt x="2406" y="272"/>
                  </a:lnTo>
                  <a:lnTo>
                    <a:pt x="2400" y="244"/>
                  </a:lnTo>
                  <a:lnTo>
                    <a:pt x="2389" y="219"/>
                  </a:lnTo>
                  <a:lnTo>
                    <a:pt x="2370" y="198"/>
                  </a:lnTo>
                  <a:lnTo>
                    <a:pt x="2349" y="181"/>
                  </a:lnTo>
                  <a:lnTo>
                    <a:pt x="2324" y="168"/>
                  </a:lnTo>
                  <a:lnTo>
                    <a:pt x="2297" y="162"/>
                  </a:lnTo>
                  <a:lnTo>
                    <a:pt x="2271" y="162"/>
                  </a:lnTo>
                  <a:close/>
                  <a:moveTo>
                    <a:pt x="2265" y="0"/>
                  </a:moveTo>
                  <a:lnTo>
                    <a:pt x="2305" y="0"/>
                  </a:lnTo>
                  <a:lnTo>
                    <a:pt x="2344" y="5"/>
                  </a:lnTo>
                  <a:lnTo>
                    <a:pt x="2383" y="16"/>
                  </a:lnTo>
                  <a:lnTo>
                    <a:pt x="2420" y="33"/>
                  </a:lnTo>
                  <a:lnTo>
                    <a:pt x="2455" y="54"/>
                  </a:lnTo>
                  <a:lnTo>
                    <a:pt x="2486" y="83"/>
                  </a:lnTo>
                  <a:lnTo>
                    <a:pt x="2514" y="114"/>
                  </a:lnTo>
                  <a:lnTo>
                    <a:pt x="2535" y="150"/>
                  </a:lnTo>
                  <a:lnTo>
                    <a:pt x="2553" y="186"/>
                  </a:lnTo>
                  <a:lnTo>
                    <a:pt x="2564" y="224"/>
                  </a:lnTo>
                  <a:lnTo>
                    <a:pt x="2569" y="264"/>
                  </a:lnTo>
                  <a:lnTo>
                    <a:pt x="2569" y="304"/>
                  </a:lnTo>
                  <a:lnTo>
                    <a:pt x="2564" y="344"/>
                  </a:lnTo>
                  <a:lnTo>
                    <a:pt x="2553" y="382"/>
                  </a:lnTo>
                  <a:lnTo>
                    <a:pt x="2535" y="419"/>
                  </a:lnTo>
                  <a:lnTo>
                    <a:pt x="2514" y="454"/>
                  </a:lnTo>
                  <a:lnTo>
                    <a:pt x="2486" y="486"/>
                  </a:lnTo>
                  <a:lnTo>
                    <a:pt x="1083" y="1891"/>
                  </a:lnTo>
                  <a:lnTo>
                    <a:pt x="1054" y="1916"/>
                  </a:lnTo>
                  <a:lnTo>
                    <a:pt x="1023" y="1937"/>
                  </a:lnTo>
                  <a:lnTo>
                    <a:pt x="989" y="1953"/>
                  </a:lnTo>
                  <a:lnTo>
                    <a:pt x="955" y="1964"/>
                  </a:lnTo>
                  <a:lnTo>
                    <a:pt x="917" y="1972"/>
                  </a:lnTo>
                  <a:lnTo>
                    <a:pt x="880" y="1974"/>
                  </a:lnTo>
                  <a:lnTo>
                    <a:pt x="843" y="1972"/>
                  </a:lnTo>
                  <a:lnTo>
                    <a:pt x="806" y="1964"/>
                  </a:lnTo>
                  <a:lnTo>
                    <a:pt x="771" y="1953"/>
                  </a:lnTo>
                  <a:lnTo>
                    <a:pt x="737" y="1937"/>
                  </a:lnTo>
                  <a:lnTo>
                    <a:pt x="706" y="1916"/>
                  </a:lnTo>
                  <a:lnTo>
                    <a:pt x="678" y="1891"/>
                  </a:lnTo>
                  <a:lnTo>
                    <a:pt x="82" y="1295"/>
                  </a:lnTo>
                  <a:lnTo>
                    <a:pt x="54" y="1263"/>
                  </a:lnTo>
                  <a:lnTo>
                    <a:pt x="32" y="1228"/>
                  </a:lnTo>
                  <a:lnTo>
                    <a:pt x="16" y="1190"/>
                  </a:lnTo>
                  <a:lnTo>
                    <a:pt x="5" y="1152"/>
                  </a:lnTo>
                  <a:lnTo>
                    <a:pt x="0" y="1112"/>
                  </a:lnTo>
                  <a:lnTo>
                    <a:pt x="0" y="1073"/>
                  </a:lnTo>
                  <a:lnTo>
                    <a:pt x="5" y="1033"/>
                  </a:lnTo>
                  <a:lnTo>
                    <a:pt x="16" y="994"/>
                  </a:lnTo>
                  <a:lnTo>
                    <a:pt x="32" y="957"/>
                  </a:lnTo>
                  <a:lnTo>
                    <a:pt x="54" y="922"/>
                  </a:lnTo>
                  <a:lnTo>
                    <a:pt x="82" y="890"/>
                  </a:lnTo>
                  <a:lnTo>
                    <a:pt x="114" y="863"/>
                  </a:lnTo>
                  <a:lnTo>
                    <a:pt x="149" y="840"/>
                  </a:lnTo>
                  <a:lnTo>
                    <a:pt x="186" y="824"/>
                  </a:lnTo>
                  <a:lnTo>
                    <a:pt x="224" y="813"/>
                  </a:lnTo>
                  <a:lnTo>
                    <a:pt x="264" y="808"/>
                  </a:lnTo>
                  <a:lnTo>
                    <a:pt x="304" y="808"/>
                  </a:lnTo>
                  <a:lnTo>
                    <a:pt x="344" y="813"/>
                  </a:lnTo>
                  <a:lnTo>
                    <a:pt x="382" y="824"/>
                  </a:lnTo>
                  <a:lnTo>
                    <a:pt x="419" y="840"/>
                  </a:lnTo>
                  <a:lnTo>
                    <a:pt x="454" y="863"/>
                  </a:lnTo>
                  <a:lnTo>
                    <a:pt x="486" y="890"/>
                  </a:lnTo>
                  <a:lnTo>
                    <a:pt x="880" y="1285"/>
                  </a:lnTo>
                  <a:lnTo>
                    <a:pt x="2082" y="83"/>
                  </a:lnTo>
                  <a:lnTo>
                    <a:pt x="2115" y="54"/>
                  </a:lnTo>
                  <a:lnTo>
                    <a:pt x="2149" y="33"/>
                  </a:lnTo>
                  <a:lnTo>
                    <a:pt x="2187" y="16"/>
                  </a:lnTo>
                  <a:lnTo>
                    <a:pt x="2225" y="5"/>
                  </a:lnTo>
                  <a:lnTo>
                    <a:pt x="2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0" name="Freeform 444">
              <a:extLst>
                <a:ext uri="{FF2B5EF4-FFF2-40B4-BE49-F238E27FC236}">
                  <a16:creationId xmlns:a16="http://schemas.microsoft.com/office/drawing/2014/main" id="{65B706C9-B4E1-45BA-B6B1-67D0902EB00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" y="3052"/>
              <a:ext cx="1793" cy="1428"/>
            </a:xfrm>
            <a:custGeom>
              <a:avLst/>
              <a:gdLst>
                <a:gd name="T0" fmla="*/ 1732 w 1793"/>
                <a:gd name="T1" fmla="*/ 3 h 1428"/>
                <a:gd name="T2" fmla="*/ 1770 w 1793"/>
                <a:gd name="T3" fmla="*/ 23 h 1428"/>
                <a:gd name="T4" fmla="*/ 1791 w 1793"/>
                <a:gd name="T5" fmla="*/ 59 h 1428"/>
                <a:gd name="T6" fmla="*/ 1791 w 1793"/>
                <a:gd name="T7" fmla="*/ 101 h 1428"/>
                <a:gd name="T8" fmla="*/ 1725 w 1793"/>
                <a:gd name="T9" fmla="*/ 308 h 1428"/>
                <a:gd name="T10" fmla="*/ 1634 w 1793"/>
                <a:gd name="T11" fmla="*/ 502 h 1428"/>
                <a:gd name="T12" fmla="*/ 1524 w 1793"/>
                <a:gd name="T13" fmla="*/ 682 h 1428"/>
                <a:gd name="T14" fmla="*/ 1393 w 1793"/>
                <a:gd name="T15" fmla="*/ 845 h 1428"/>
                <a:gd name="T16" fmla="*/ 1244 w 1793"/>
                <a:gd name="T17" fmla="*/ 991 h 1428"/>
                <a:gd name="T18" fmla="*/ 1080 w 1793"/>
                <a:gd name="T19" fmla="*/ 1119 h 1428"/>
                <a:gd name="T20" fmla="*/ 902 w 1793"/>
                <a:gd name="T21" fmla="*/ 1227 h 1428"/>
                <a:gd name="T22" fmla="*/ 712 w 1793"/>
                <a:gd name="T23" fmla="*/ 1313 h 1428"/>
                <a:gd name="T24" fmla="*/ 509 w 1793"/>
                <a:gd name="T25" fmla="*/ 1376 h 1428"/>
                <a:gd name="T26" fmla="*/ 299 w 1793"/>
                <a:gd name="T27" fmla="*/ 1415 h 1428"/>
                <a:gd name="T28" fmla="*/ 82 w 1793"/>
                <a:gd name="T29" fmla="*/ 1428 h 1428"/>
                <a:gd name="T30" fmla="*/ 41 w 1793"/>
                <a:gd name="T31" fmla="*/ 1417 h 1428"/>
                <a:gd name="T32" fmla="*/ 11 w 1793"/>
                <a:gd name="T33" fmla="*/ 1387 h 1428"/>
                <a:gd name="T34" fmla="*/ 0 w 1793"/>
                <a:gd name="T35" fmla="*/ 1346 h 1428"/>
                <a:gd name="T36" fmla="*/ 11 w 1793"/>
                <a:gd name="T37" fmla="*/ 1305 h 1428"/>
                <a:gd name="T38" fmla="*/ 41 w 1793"/>
                <a:gd name="T39" fmla="*/ 1276 h 1428"/>
                <a:gd name="T40" fmla="*/ 82 w 1793"/>
                <a:gd name="T41" fmla="*/ 1264 h 1428"/>
                <a:gd name="T42" fmla="*/ 288 w 1793"/>
                <a:gd name="T43" fmla="*/ 1252 h 1428"/>
                <a:gd name="T44" fmla="*/ 488 w 1793"/>
                <a:gd name="T45" fmla="*/ 1214 h 1428"/>
                <a:gd name="T46" fmla="*/ 678 w 1793"/>
                <a:gd name="T47" fmla="*/ 1150 h 1428"/>
                <a:gd name="T48" fmla="*/ 858 w 1793"/>
                <a:gd name="T49" fmla="*/ 1065 h 1428"/>
                <a:gd name="T50" fmla="*/ 1025 w 1793"/>
                <a:gd name="T51" fmla="*/ 959 h 1428"/>
                <a:gd name="T52" fmla="*/ 1177 w 1793"/>
                <a:gd name="T53" fmla="*/ 832 h 1428"/>
                <a:gd name="T54" fmla="*/ 1313 w 1793"/>
                <a:gd name="T55" fmla="*/ 688 h 1428"/>
                <a:gd name="T56" fmla="*/ 1431 w 1793"/>
                <a:gd name="T57" fmla="*/ 527 h 1428"/>
                <a:gd name="T58" fmla="*/ 1529 w 1793"/>
                <a:gd name="T59" fmla="*/ 350 h 1428"/>
                <a:gd name="T60" fmla="*/ 1603 w 1793"/>
                <a:gd name="T61" fmla="*/ 160 h 1428"/>
                <a:gd name="T62" fmla="*/ 1640 w 1793"/>
                <a:gd name="T63" fmla="*/ 41 h 1428"/>
                <a:gd name="T64" fmla="*/ 1670 w 1793"/>
                <a:gd name="T65" fmla="*/ 11 h 1428"/>
                <a:gd name="T66" fmla="*/ 1710 w 1793"/>
                <a:gd name="T67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3" h="1428">
                  <a:moveTo>
                    <a:pt x="1710" y="0"/>
                  </a:moveTo>
                  <a:lnTo>
                    <a:pt x="1732" y="3"/>
                  </a:lnTo>
                  <a:lnTo>
                    <a:pt x="1752" y="10"/>
                  </a:lnTo>
                  <a:lnTo>
                    <a:pt x="1770" y="23"/>
                  </a:lnTo>
                  <a:lnTo>
                    <a:pt x="1782" y="40"/>
                  </a:lnTo>
                  <a:lnTo>
                    <a:pt x="1791" y="59"/>
                  </a:lnTo>
                  <a:lnTo>
                    <a:pt x="1793" y="80"/>
                  </a:lnTo>
                  <a:lnTo>
                    <a:pt x="1791" y="101"/>
                  </a:lnTo>
                  <a:lnTo>
                    <a:pt x="1761" y="206"/>
                  </a:lnTo>
                  <a:lnTo>
                    <a:pt x="1725" y="308"/>
                  </a:lnTo>
                  <a:lnTo>
                    <a:pt x="1683" y="408"/>
                  </a:lnTo>
                  <a:lnTo>
                    <a:pt x="1634" y="502"/>
                  </a:lnTo>
                  <a:lnTo>
                    <a:pt x="1582" y="594"/>
                  </a:lnTo>
                  <a:lnTo>
                    <a:pt x="1524" y="682"/>
                  </a:lnTo>
                  <a:lnTo>
                    <a:pt x="1460" y="765"/>
                  </a:lnTo>
                  <a:lnTo>
                    <a:pt x="1393" y="845"/>
                  </a:lnTo>
                  <a:lnTo>
                    <a:pt x="1321" y="920"/>
                  </a:lnTo>
                  <a:lnTo>
                    <a:pt x="1244" y="991"/>
                  </a:lnTo>
                  <a:lnTo>
                    <a:pt x="1165" y="1058"/>
                  </a:lnTo>
                  <a:lnTo>
                    <a:pt x="1080" y="1119"/>
                  </a:lnTo>
                  <a:lnTo>
                    <a:pt x="992" y="1175"/>
                  </a:lnTo>
                  <a:lnTo>
                    <a:pt x="902" y="1227"/>
                  </a:lnTo>
                  <a:lnTo>
                    <a:pt x="808" y="1273"/>
                  </a:lnTo>
                  <a:lnTo>
                    <a:pt x="712" y="1313"/>
                  </a:lnTo>
                  <a:lnTo>
                    <a:pt x="611" y="1348"/>
                  </a:lnTo>
                  <a:lnTo>
                    <a:pt x="509" y="1376"/>
                  </a:lnTo>
                  <a:lnTo>
                    <a:pt x="405" y="1399"/>
                  </a:lnTo>
                  <a:lnTo>
                    <a:pt x="299" y="1415"/>
                  </a:lnTo>
                  <a:lnTo>
                    <a:pt x="191" y="1425"/>
                  </a:lnTo>
                  <a:lnTo>
                    <a:pt x="82" y="1428"/>
                  </a:lnTo>
                  <a:lnTo>
                    <a:pt x="61" y="1426"/>
                  </a:lnTo>
                  <a:lnTo>
                    <a:pt x="41" y="1417"/>
                  </a:lnTo>
                  <a:lnTo>
                    <a:pt x="25" y="1405"/>
                  </a:lnTo>
                  <a:lnTo>
                    <a:pt x="11" y="1387"/>
                  </a:lnTo>
                  <a:lnTo>
                    <a:pt x="4" y="1369"/>
                  </a:lnTo>
                  <a:lnTo>
                    <a:pt x="0" y="1346"/>
                  </a:lnTo>
                  <a:lnTo>
                    <a:pt x="4" y="1325"/>
                  </a:lnTo>
                  <a:lnTo>
                    <a:pt x="11" y="1305"/>
                  </a:lnTo>
                  <a:lnTo>
                    <a:pt x="25" y="1289"/>
                  </a:lnTo>
                  <a:lnTo>
                    <a:pt x="41" y="1276"/>
                  </a:lnTo>
                  <a:lnTo>
                    <a:pt x="61" y="1268"/>
                  </a:lnTo>
                  <a:lnTo>
                    <a:pt x="82" y="1264"/>
                  </a:lnTo>
                  <a:lnTo>
                    <a:pt x="186" y="1262"/>
                  </a:lnTo>
                  <a:lnTo>
                    <a:pt x="288" y="1252"/>
                  </a:lnTo>
                  <a:lnTo>
                    <a:pt x="389" y="1236"/>
                  </a:lnTo>
                  <a:lnTo>
                    <a:pt x="488" y="1214"/>
                  </a:lnTo>
                  <a:lnTo>
                    <a:pt x="584" y="1185"/>
                  </a:lnTo>
                  <a:lnTo>
                    <a:pt x="678" y="1150"/>
                  </a:lnTo>
                  <a:lnTo>
                    <a:pt x="770" y="1110"/>
                  </a:lnTo>
                  <a:lnTo>
                    <a:pt x="858" y="1065"/>
                  </a:lnTo>
                  <a:lnTo>
                    <a:pt x="943" y="1015"/>
                  </a:lnTo>
                  <a:lnTo>
                    <a:pt x="1025" y="959"/>
                  </a:lnTo>
                  <a:lnTo>
                    <a:pt x="1103" y="898"/>
                  </a:lnTo>
                  <a:lnTo>
                    <a:pt x="1177" y="832"/>
                  </a:lnTo>
                  <a:lnTo>
                    <a:pt x="1247" y="763"/>
                  </a:lnTo>
                  <a:lnTo>
                    <a:pt x="1313" y="688"/>
                  </a:lnTo>
                  <a:lnTo>
                    <a:pt x="1375" y="610"/>
                  </a:lnTo>
                  <a:lnTo>
                    <a:pt x="1431" y="527"/>
                  </a:lnTo>
                  <a:lnTo>
                    <a:pt x="1483" y="441"/>
                  </a:lnTo>
                  <a:lnTo>
                    <a:pt x="1529" y="350"/>
                  </a:lnTo>
                  <a:lnTo>
                    <a:pt x="1568" y="257"/>
                  </a:lnTo>
                  <a:lnTo>
                    <a:pt x="1603" y="160"/>
                  </a:lnTo>
                  <a:lnTo>
                    <a:pt x="1633" y="61"/>
                  </a:lnTo>
                  <a:lnTo>
                    <a:pt x="1640" y="41"/>
                  </a:lnTo>
                  <a:lnTo>
                    <a:pt x="1654" y="24"/>
                  </a:lnTo>
                  <a:lnTo>
                    <a:pt x="1670" y="11"/>
                  </a:lnTo>
                  <a:lnTo>
                    <a:pt x="1689" y="3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1" name="Freeform 445">
              <a:extLst>
                <a:ext uri="{FF2B5EF4-FFF2-40B4-BE49-F238E27FC236}">
                  <a16:creationId xmlns:a16="http://schemas.microsoft.com/office/drawing/2014/main" id="{665473AC-3E68-4681-A2D4-7E90CF04C460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" y="2635"/>
              <a:ext cx="165" cy="237"/>
            </a:xfrm>
            <a:custGeom>
              <a:avLst/>
              <a:gdLst>
                <a:gd name="T0" fmla="*/ 83 w 165"/>
                <a:gd name="T1" fmla="*/ 0 h 237"/>
                <a:gd name="T2" fmla="*/ 106 w 165"/>
                <a:gd name="T3" fmla="*/ 4 h 237"/>
                <a:gd name="T4" fmla="*/ 124 w 165"/>
                <a:gd name="T5" fmla="*/ 11 h 237"/>
                <a:gd name="T6" fmla="*/ 142 w 165"/>
                <a:gd name="T7" fmla="*/ 25 h 237"/>
                <a:gd name="T8" fmla="*/ 154 w 165"/>
                <a:gd name="T9" fmla="*/ 41 h 237"/>
                <a:gd name="T10" fmla="*/ 163 w 165"/>
                <a:gd name="T11" fmla="*/ 61 h 237"/>
                <a:gd name="T12" fmla="*/ 165 w 165"/>
                <a:gd name="T13" fmla="*/ 82 h 237"/>
                <a:gd name="T14" fmla="*/ 164 w 165"/>
                <a:gd name="T15" fmla="*/ 159 h 237"/>
                <a:gd name="T16" fmla="*/ 160 w 165"/>
                <a:gd name="T17" fmla="*/ 180 h 237"/>
                <a:gd name="T18" fmla="*/ 152 w 165"/>
                <a:gd name="T19" fmla="*/ 199 h 237"/>
                <a:gd name="T20" fmla="*/ 138 w 165"/>
                <a:gd name="T21" fmla="*/ 215 h 237"/>
                <a:gd name="T22" fmla="*/ 122 w 165"/>
                <a:gd name="T23" fmla="*/ 226 h 237"/>
                <a:gd name="T24" fmla="*/ 103 w 165"/>
                <a:gd name="T25" fmla="*/ 235 h 237"/>
                <a:gd name="T26" fmla="*/ 82 w 165"/>
                <a:gd name="T27" fmla="*/ 237 h 237"/>
                <a:gd name="T28" fmla="*/ 78 w 165"/>
                <a:gd name="T29" fmla="*/ 237 h 237"/>
                <a:gd name="T30" fmla="*/ 57 w 165"/>
                <a:gd name="T31" fmla="*/ 234 h 237"/>
                <a:gd name="T32" fmla="*/ 37 w 165"/>
                <a:gd name="T33" fmla="*/ 224 h 237"/>
                <a:gd name="T34" fmla="*/ 21 w 165"/>
                <a:gd name="T35" fmla="*/ 211 h 237"/>
                <a:gd name="T36" fmla="*/ 10 w 165"/>
                <a:gd name="T37" fmla="*/ 194 h 237"/>
                <a:gd name="T38" fmla="*/ 3 w 165"/>
                <a:gd name="T39" fmla="*/ 174 h 237"/>
                <a:gd name="T40" fmla="*/ 0 w 165"/>
                <a:gd name="T41" fmla="*/ 152 h 237"/>
                <a:gd name="T42" fmla="*/ 1 w 165"/>
                <a:gd name="T43" fmla="*/ 82 h 237"/>
                <a:gd name="T44" fmla="*/ 5 w 165"/>
                <a:gd name="T45" fmla="*/ 61 h 237"/>
                <a:gd name="T46" fmla="*/ 13 w 165"/>
                <a:gd name="T47" fmla="*/ 41 h 237"/>
                <a:gd name="T48" fmla="*/ 26 w 165"/>
                <a:gd name="T49" fmla="*/ 25 h 237"/>
                <a:gd name="T50" fmla="*/ 42 w 165"/>
                <a:gd name="T51" fmla="*/ 11 h 237"/>
                <a:gd name="T52" fmla="*/ 62 w 165"/>
                <a:gd name="T53" fmla="*/ 4 h 237"/>
                <a:gd name="T54" fmla="*/ 83 w 165"/>
                <a:gd name="T5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237">
                  <a:moveTo>
                    <a:pt x="83" y="0"/>
                  </a:moveTo>
                  <a:lnTo>
                    <a:pt x="106" y="4"/>
                  </a:lnTo>
                  <a:lnTo>
                    <a:pt x="124" y="11"/>
                  </a:lnTo>
                  <a:lnTo>
                    <a:pt x="142" y="25"/>
                  </a:lnTo>
                  <a:lnTo>
                    <a:pt x="154" y="41"/>
                  </a:lnTo>
                  <a:lnTo>
                    <a:pt x="163" y="61"/>
                  </a:lnTo>
                  <a:lnTo>
                    <a:pt x="165" y="82"/>
                  </a:lnTo>
                  <a:lnTo>
                    <a:pt x="164" y="159"/>
                  </a:lnTo>
                  <a:lnTo>
                    <a:pt x="160" y="180"/>
                  </a:lnTo>
                  <a:lnTo>
                    <a:pt x="152" y="199"/>
                  </a:lnTo>
                  <a:lnTo>
                    <a:pt x="138" y="215"/>
                  </a:lnTo>
                  <a:lnTo>
                    <a:pt x="122" y="226"/>
                  </a:lnTo>
                  <a:lnTo>
                    <a:pt x="103" y="235"/>
                  </a:lnTo>
                  <a:lnTo>
                    <a:pt x="82" y="237"/>
                  </a:lnTo>
                  <a:lnTo>
                    <a:pt x="78" y="237"/>
                  </a:lnTo>
                  <a:lnTo>
                    <a:pt x="57" y="234"/>
                  </a:lnTo>
                  <a:lnTo>
                    <a:pt x="37" y="224"/>
                  </a:lnTo>
                  <a:lnTo>
                    <a:pt x="21" y="211"/>
                  </a:lnTo>
                  <a:lnTo>
                    <a:pt x="10" y="194"/>
                  </a:lnTo>
                  <a:lnTo>
                    <a:pt x="3" y="174"/>
                  </a:lnTo>
                  <a:lnTo>
                    <a:pt x="0" y="152"/>
                  </a:lnTo>
                  <a:lnTo>
                    <a:pt x="1" y="82"/>
                  </a:lnTo>
                  <a:lnTo>
                    <a:pt x="5" y="61"/>
                  </a:lnTo>
                  <a:lnTo>
                    <a:pt x="13" y="41"/>
                  </a:lnTo>
                  <a:lnTo>
                    <a:pt x="26" y="25"/>
                  </a:lnTo>
                  <a:lnTo>
                    <a:pt x="42" y="11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2" name="TextBox 61">
            <a:extLst>
              <a:ext uri="{FF2B5EF4-FFF2-40B4-BE49-F238E27FC236}">
                <a16:creationId xmlns:a16="http://schemas.microsoft.com/office/drawing/2014/main" id="{65C6EC0E-6CB0-44D8-9CFF-9D7E0060F46D}"/>
              </a:ext>
            </a:extLst>
          </p:cNvPr>
          <p:cNvSpPr txBox="1"/>
          <p:nvPr/>
        </p:nvSpPr>
        <p:spPr>
          <a:xfrm>
            <a:off x="7609816" y="2488665"/>
            <a:ext cx="3803529" cy="12975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grpSp>
        <p:nvGrpSpPr>
          <p:cNvPr id="63" name="Group 440">
            <a:extLst>
              <a:ext uri="{FF2B5EF4-FFF2-40B4-BE49-F238E27FC236}">
                <a16:creationId xmlns:a16="http://schemas.microsoft.com/office/drawing/2014/main" id="{13A7E153-1066-4C64-A5C6-22F4D107F743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6464937" y="4446419"/>
            <a:ext cx="773572" cy="773572"/>
            <a:chOff x="4495" y="668"/>
            <a:chExt cx="4098" cy="4098"/>
          </a:xfrm>
          <a:solidFill>
            <a:schemeClr val="accent4"/>
          </a:solidFill>
        </p:grpSpPr>
        <p:sp>
          <p:nvSpPr>
            <p:cNvPr id="64" name="Freeform 442">
              <a:extLst>
                <a:ext uri="{FF2B5EF4-FFF2-40B4-BE49-F238E27FC236}">
                  <a16:creationId xmlns:a16="http://schemas.microsoft.com/office/drawing/2014/main" id="{5A28989B-6682-4579-B96F-1EBEF268B265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495" y="668"/>
              <a:ext cx="4098" cy="4098"/>
            </a:xfrm>
            <a:custGeom>
              <a:avLst/>
              <a:gdLst>
                <a:gd name="T0" fmla="*/ 1698 w 4098"/>
                <a:gd name="T1" fmla="*/ 196 h 4098"/>
                <a:gd name="T2" fmla="*/ 1264 w 4098"/>
                <a:gd name="T3" fmla="*/ 334 h 4098"/>
                <a:gd name="T4" fmla="*/ 883 w 4098"/>
                <a:gd name="T5" fmla="*/ 569 h 4098"/>
                <a:gd name="T6" fmla="*/ 569 w 4098"/>
                <a:gd name="T7" fmla="*/ 883 h 4098"/>
                <a:gd name="T8" fmla="*/ 334 w 4098"/>
                <a:gd name="T9" fmla="*/ 1264 h 4098"/>
                <a:gd name="T10" fmla="*/ 196 w 4098"/>
                <a:gd name="T11" fmla="*/ 1698 h 4098"/>
                <a:gd name="T12" fmla="*/ 166 w 4098"/>
                <a:gd name="T13" fmla="*/ 2168 h 4098"/>
                <a:gd name="T14" fmla="*/ 252 w 4098"/>
                <a:gd name="T15" fmla="*/ 2623 h 4098"/>
                <a:gd name="T16" fmla="*/ 441 w 4098"/>
                <a:gd name="T17" fmla="*/ 3033 h 4098"/>
                <a:gd name="T18" fmla="*/ 717 w 4098"/>
                <a:gd name="T19" fmla="*/ 3381 h 4098"/>
                <a:gd name="T20" fmla="*/ 1065 w 4098"/>
                <a:gd name="T21" fmla="*/ 3657 h 4098"/>
                <a:gd name="T22" fmla="*/ 1475 w 4098"/>
                <a:gd name="T23" fmla="*/ 3846 h 4098"/>
                <a:gd name="T24" fmla="*/ 1930 w 4098"/>
                <a:gd name="T25" fmla="*/ 3932 h 4098"/>
                <a:gd name="T26" fmla="*/ 2400 w 4098"/>
                <a:gd name="T27" fmla="*/ 3902 h 4098"/>
                <a:gd name="T28" fmla="*/ 2834 w 4098"/>
                <a:gd name="T29" fmla="*/ 3764 h 4098"/>
                <a:gd name="T30" fmla="*/ 3215 w 4098"/>
                <a:gd name="T31" fmla="*/ 3529 h 4098"/>
                <a:gd name="T32" fmla="*/ 3529 w 4098"/>
                <a:gd name="T33" fmla="*/ 3215 h 4098"/>
                <a:gd name="T34" fmla="*/ 3764 w 4098"/>
                <a:gd name="T35" fmla="*/ 2834 h 4098"/>
                <a:gd name="T36" fmla="*/ 3902 w 4098"/>
                <a:gd name="T37" fmla="*/ 2400 h 4098"/>
                <a:gd name="T38" fmla="*/ 3932 w 4098"/>
                <a:gd name="T39" fmla="*/ 1930 h 4098"/>
                <a:gd name="T40" fmla="*/ 3846 w 4098"/>
                <a:gd name="T41" fmla="*/ 1475 h 4098"/>
                <a:gd name="T42" fmla="*/ 3657 w 4098"/>
                <a:gd name="T43" fmla="*/ 1065 h 4098"/>
                <a:gd name="T44" fmla="*/ 3381 w 4098"/>
                <a:gd name="T45" fmla="*/ 717 h 4098"/>
                <a:gd name="T46" fmla="*/ 3033 w 4098"/>
                <a:gd name="T47" fmla="*/ 441 h 4098"/>
                <a:gd name="T48" fmla="*/ 2623 w 4098"/>
                <a:gd name="T49" fmla="*/ 252 h 4098"/>
                <a:gd name="T50" fmla="*/ 2168 w 4098"/>
                <a:gd name="T51" fmla="*/ 166 h 4098"/>
                <a:gd name="T52" fmla="*/ 2281 w 4098"/>
                <a:gd name="T53" fmla="*/ 12 h 4098"/>
                <a:gd name="T54" fmla="*/ 2727 w 4098"/>
                <a:gd name="T55" fmla="*/ 114 h 4098"/>
                <a:gd name="T56" fmla="*/ 3137 w 4098"/>
                <a:gd name="T57" fmla="*/ 312 h 4098"/>
                <a:gd name="T58" fmla="*/ 3498 w 4098"/>
                <a:gd name="T59" fmla="*/ 600 h 4098"/>
                <a:gd name="T60" fmla="*/ 3786 w 4098"/>
                <a:gd name="T61" fmla="*/ 961 h 4098"/>
                <a:gd name="T62" fmla="*/ 3984 w 4098"/>
                <a:gd name="T63" fmla="*/ 1371 h 4098"/>
                <a:gd name="T64" fmla="*/ 4086 w 4098"/>
                <a:gd name="T65" fmla="*/ 1817 h 4098"/>
                <a:gd name="T66" fmla="*/ 4086 w 4098"/>
                <a:gd name="T67" fmla="*/ 2281 h 4098"/>
                <a:gd name="T68" fmla="*/ 3984 w 4098"/>
                <a:gd name="T69" fmla="*/ 2727 h 4098"/>
                <a:gd name="T70" fmla="*/ 3786 w 4098"/>
                <a:gd name="T71" fmla="*/ 3137 h 4098"/>
                <a:gd name="T72" fmla="*/ 3498 w 4098"/>
                <a:gd name="T73" fmla="*/ 3498 h 4098"/>
                <a:gd name="T74" fmla="*/ 3137 w 4098"/>
                <a:gd name="T75" fmla="*/ 3786 h 4098"/>
                <a:gd name="T76" fmla="*/ 2727 w 4098"/>
                <a:gd name="T77" fmla="*/ 3984 h 4098"/>
                <a:gd name="T78" fmla="*/ 2281 w 4098"/>
                <a:gd name="T79" fmla="*/ 4086 h 4098"/>
                <a:gd name="T80" fmla="*/ 1817 w 4098"/>
                <a:gd name="T81" fmla="*/ 4086 h 4098"/>
                <a:gd name="T82" fmla="*/ 1371 w 4098"/>
                <a:gd name="T83" fmla="*/ 3984 h 4098"/>
                <a:gd name="T84" fmla="*/ 961 w 4098"/>
                <a:gd name="T85" fmla="*/ 3786 h 4098"/>
                <a:gd name="T86" fmla="*/ 600 w 4098"/>
                <a:gd name="T87" fmla="*/ 3498 h 4098"/>
                <a:gd name="T88" fmla="*/ 312 w 4098"/>
                <a:gd name="T89" fmla="*/ 3137 h 4098"/>
                <a:gd name="T90" fmla="*/ 114 w 4098"/>
                <a:gd name="T91" fmla="*/ 2727 h 4098"/>
                <a:gd name="T92" fmla="*/ 12 w 4098"/>
                <a:gd name="T93" fmla="*/ 2281 h 4098"/>
                <a:gd name="T94" fmla="*/ 12 w 4098"/>
                <a:gd name="T95" fmla="*/ 1817 h 4098"/>
                <a:gd name="T96" fmla="*/ 114 w 4098"/>
                <a:gd name="T97" fmla="*/ 1371 h 4098"/>
                <a:gd name="T98" fmla="*/ 312 w 4098"/>
                <a:gd name="T99" fmla="*/ 961 h 4098"/>
                <a:gd name="T100" fmla="*/ 600 w 4098"/>
                <a:gd name="T101" fmla="*/ 600 h 4098"/>
                <a:gd name="T102" fmla="*/ 961 w 4098"/>
                <a:gd name="T103" fmla="*/ 312 h 4098"/>
                <a:gd name="T104" fmla="*/ 1371 w 4098"/>
                <a:gd name="T105" fmla="*/ 114 h 4098"/>
                <a:gd name="T106" fmla="*/ 1817 w 4098"/>
                <a:gd name="T107" fmla="*/ 12 h 40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098" h="4098">
                  <a:moveTo>
                    <a:pt x="2049" y="163"/>
                  </a:moveTo>
                  <a:lnTo>
                    <a:pt x="1930" y="166"/>
                  </a:lnTo>
                  <a:lnTo>
                    <a:pt x="1813" y="178"/>
                  </a:lnTo>
                  <a:lnTo>
                    <a:pt x="1698" y="196"/>
                  </a:lnTo>
                  <a:lnTo>
                    <a:pt x="1586" y="221"/>
                  </a:lnTo>
                  <a:lnTo>
                    <a:pt x="1475" y="252"/>
                  </a:lnTo>
                  <a:lnTo>
                    <a:pt x="1368" y="291"/>
                  </a:lnTo>
                  <a:lnTo>
                    <a:pt x="1264" y="334"/>
                  </a:lnTo>
                  <a:lnTo>
                    <a:pt x="1164" y="385"/>
                  </a:lnTo>
                  <a:lnTo>
                    <a:pt x="1065" y="441"/>
                  </a:lnTo>
                  <a:lnTo>
                    <a:pt x="972" y="502"/>
                  </a:lnTo>
                  <a:lnTo>
                    <a:pt x="883" y="569"/>
                  </a:lnTo>
                  <a:lnTo>
                    <a:pt x="797" y="640"/>
                  </a:lnTo>
                  <a:lnTo>
                    <a:pt x="717" y="717"/>
                  </a:lnTo>
                  <a:lnTo>
                    <a:pt x="640" y="797"/>
                  </a:lnTo>
                  <a:lnTo>
                    <a:pt x="569" y="883"/>
                  </a:lnTo>
                  <a:lnTo>
                    <a:pt x="502" y="972"/>
                  </a:lnTo>
                  <a:lnTo>
                    <a:pt x="441" y="1065"/>
                  </a:lnTo>
                  <a:lnTo>
                    <a:pt x="385" y="1164"/>
                  </a:lnTo>
                  <a:lnTo>
                    <a:pt x="334" y="1264"/>
                  </a:lnTo>
                  <a:lnTo>
                    <a:pt x="291" y="1368"/>
                  </a:lnTo>
                  <a:lnTo>
                    <a:pt x="252" y="1475"/>
                  </a:lnTo>
                  <a:lnTo>
                    <a:pt x="221" y="1586"/>
                  </a:lnTo>
                  <a:lnTo>
                    <a:pt x="196" y="1698"/>
                  </a:lnTo>
                  <a:lnTo>
                    <a:pt x="178" y="1813"/>
                  </a:lnTo>
                  <a:lnTo>
                    <a:pt x="166" y="1930"/>
                  </a:lnTo>
                  <a:lnTo>
                    <a:pt x="163" y="2049"/>
                  </a:lnTo>
                  <a:lnTo>
                    <a:pt x="166" y="2168"/>
                  </a:lnTo>
                  <a:lnTo>
                    <a:pt x="178" y="2285"/>
                  </a:lnTo>
                  <a:lnTo>
                    <a:pt x="196" y="2400"/>
                  </a:lnTo>
                  <a:lnTo>
                    <a:pt x="221" y="2512"/>
                  </a:lnTo>
                  <a:lnTo>
                    <a:pt x="252" y="2623"/>
                  </a:lnTo>
                  <a:lnTo>
                    <a:pt x="291" y="2730"/>
                  </a:lnTo>
                  <a:lnTo>
                    <a:pt x="334" y="2834"/>
                  </a:lnTo>
                  <a:lnTo>
                    <a:pt x="385" y="2934"/>
                  </a:lnTo>
                  <a:lnTo>
                    <a:pt x="441" y="3033"/>
                  </a:lnTo>
                  <a:lnTo>
                    <a:pt x="502" y="3126"/>
                  </a:lnTo>
                  <a:lnTo>
                    <a:pt x="569" y="3215"/>
                  </a:lnTo>
                  <a:lnTo>
                    <a:pt x="640" y="3301"/>
                  </a:lnTo>
                  <a:lnTo>
                    <a:pt x="717" y="3381"/>
                  </a:lnTo>
                  <a:lnTo>
                    <a:pt x="797" y="3458"/>
                  </a:lnTo>
                  <a:lnTo>
                    <a:pt x="883" y="3529"/>
                  </a:lnTo>
                  <a:lnTo>
                    <a:pt x="972" y="3596"/>
                  </a:lnTo>
                  <a:lnTo>
                    <a:pt x="1065" y="3657"/>
                  </a:lnTo>
                  <a:lnTo>
                    <a:pt x="1164" y="3713"/>
                  </a:lnTo>
                  <a:lnTo>
                    <a:pt x="1264" y="3764"/>
                  </a:lnTo>
                  <a:lnTo>
                    <a:pt x="1368" y="3807"/>
                  </a:lnTo>
                  <a:lnTo>
                    <a:pt x="1475" y="3846"/>
                  </a:lnTo>
                  <a:lnTo>
                    <a:pt x="1586" y="3877"/>
                  </a:lnTo>
                  <a:lnTo>
                    <a:pt x="1698" y="3902"/>
                  </a:lnTo>
                  <a:lnTo>
                    <a:pt x="1813" y="3920"/>
                  </a:lnTo>
                  <a:lnTo>
                    <a:pt x="1930" y="3932"/>
                  </a:lnTo>
                  <a:lnTo>
                    <a:pt x="2049" y="3935"/>
                  </a:lnTo>
                  <a:lnTo>
                    <a:pt x="2168" y="3932"/>
                  </a:lnTo>
                  <a:lnTo>
                    <a:pt x="2285" y="3920"/>
                  </a:lnTo>
                  <a:lnTo>
                    <a:pt x="2400" y="3902"/>
                  </a:lnTo>
                  <a:lnTo>
                    <a:pt x="2512" y="3877"/>
                  </a:lnTo>
                  <a:lnTo>
                    <a:pt x="2623" y="3846"/>
                  </a:lnTo>
                  <a:lnTo>
                    <a:pt x="2730" y="3807"/>
                  </a:lnTo>
                  <a:lnTo>
                    <a:pt x="2834" y="3764"/>
                  </a:lnTo>
                  <a:lnTo>
                    <a:pt x="2934" y="3713"/>
                  </a:lnTo>
                  <a:lnTo>
                    <a:pt x="3033" y="3657"/>
                  </a:lnTo>
                  <a:lnTo>
                    <a:pt x="3126" y="3596"/>
                  </a:lnTo>
                  <a:lnTo>
                    <a:pt x="3215" y="3529"/>
                  </a:lnTo>
                  <a:lnTo>
                    <a:pt x="3301" y="3458"/>
                  </a:lnTo>
                  <a:lnTo>
                    <a:pt x="3381" y="3381"/>
                  </a:lnTo>
                  <a:lnTo>
                    <a:pt x="3458" y="3301"/>
                  </a:lnTo>
                  <a:lnTo>
                    <a:pt x="3529" y="3215"/>
                  </a:lnTo>
                  <a:lnTo>
                    <a:pt x="3596" y="3126"/>
                  </a:lnTo>
                  <a:lnTo>
                    <a:pt x="3657" y="3033"/>
                  </a:lnTo>
                  <a:lnTo>
                    <a:pt x="3713" y="2934"/>
                  </a:lnTo>
                  <a:lnTo>
                    <a:pt x="3764" y="2834"/>
                  </a:lnTo>
                  <a:lnTo>
                    <a:pt x="3807" y="2730"/>
                  </a:lnTo>
                  <a:lnTo>
                    <a:pt x="3846" y="2623"/>
                  </a:lnTo>
                  <a:lnTo>
                    <a:pt x="3877" y="2512"/>
                  </a:lnTo>
                  <a:lnTo>
                    <a:pt x="3902" y="2400"/>
                  </a:lnTo>
                  <a:lnTo>
                    <a:pt x="3920" y="2285"/>
                  </a:lnTo>
                  <a:lnTo>
                    <a:pt x="3932" y="2168"/>
                  </a:lnTo>
                  <a:lnTo>
                    <a:pt x="3935" y="2049"/>
                  </a:lnTo>
                  <a:lnTo>
                    <a:pt x="3932" y="1930"/>
                  </a:lnTo>
                  <a:lnTo>
                    <a:pt x="3920" y="1813"/>
                  </a:lnTo>
                  <a:lnTo>
                    <a:pt x="3902" y="1698"/>
                  </a:lnTo>
                  <a:lnTo>
                    <a:pt x="3877" y="1586"/>
                  </a:lnTo>
                  <a:lnTo>
                    <a:pt x="3846" y="1475"/>
                  </a:lnTo>
                  <a:lnTo>
                    <a:pt x="3807" y="1368"/>
                  </a:lnTo>
                  <a:lnTo>
                    <a:pt x="3764" y="1264"/>
                  </a:lnTo>
                  <a:lnTo>
                    <a:pt x="3713" y="1164"/>
                  </a:lnTo>
                  <a:lnTo>
                    <a:pt x="3657" y="1065"/>
                  </a:lnTo>
                  <a:lnTo>
                    <a:pt x="3596" y="972"/>
                  </a:lnTo>
                  <a:lnTo>
                    <a:pt x="3529" y="883"/>
                  </a:lnTo>
                  <a:lnTo>
                    <a:pt x="3458" y="797"/>
                  </a:lnTo>
                  <a:lnTo>
                    <a:pt x="3381" y="717"/>
                  </a:lnTo>
                  <a:lnTo>
                    <a:pt x="3301" y="640"/>
                  </a:lnTo>
                  <a:lnTo>
                    <a:pt x="3215" y="569"/>
                  </a:lnTo>
                  <a:lnTo>
                    <a:pt x="3126" y="502"/>
                  </a:lnTo>
                  <a:lnTo>
                    <a:pt x="3033" y="441"/>
                  </a:lnTo>
                  <a:lnTo>
                    <a:pt x="2934" y="385"/>
                  </a:lnTo>
                  <a:lnTo>
                    <a:pt x="2834" y="334"/>
                  </a:lnTo>
                  <a:lnTo>
                    <a:pt x="2730" y="291"/>
                  </a:lnTo>
                  <a:lnTo>
                    <a:pt x="2623" y="252"/>
                  </a:lnTo>
                  <a:lnTo>
                    <a:pt x="2512" y="221"/>
                  </a:lnTo>
                  <a:lnTo>
                    <a:pt x="2400" y="196"/>
                  </a:lnTo>
                  <a:lnTo>
                    <a:pt x="2285" y="178"/>
                  </a:lnTo>
                  <a:lnTo>
                    <a:pt x="2168" y="166"/>
                  </a:lnTo>
                  <a:lnTo>
                    <a:pt x="2049" y="163"/>
                  </a:lnTo>
                  <a:close/>
                  <a:moveTo>
                    <a:pt x="2049" y="0"/>
                  </a:moveTo>
                  <a:lnTo>
                    <a:pt x="2166" y="4"/>
                  </a:lnTo>
                  <a:lnTo>
                    <a:pt x="2281" y="12"/>
                  </a:lnTo>
                  <a:lnTo>
                    <a:pt x="2395" y="29"/>
                  </a:lnTo>
                  <a:lnTo>
                    <a:pt x="2508" y="51"/>
                  </a:lnTo>
                  <a:lnTo>
                    <a:pt x="2619" y="79"/>
                  </a:lnTo>
                  <a:lnTo>
                    <a:pt x="2727" y="114"/>
                  </a:lnTo>
                  <a:lnTo>
                    <a:pt x="2834" y="155"/>
                  </a:lnTo>
                  <a:lnTo>
                    <a:pt x="2937" y="201"/>
                  </a:lnTo>
                  <a:lnTo>
                    <a:pt x="3039" y="253"/>
                  </a:lnTo>
                  <a:lnTo>
                    <a:pt x="3137" y="312"/>
                  </a:lnTo>
                  <a:lnTo>
                    <a:pt x="3232" y="376"/>
                  </a:lnTo>
                  <a:lnTo>
                    <a:pt x="3324" y="445"/>
                  </a:lnTo>
                  <a:lnTo>
                    <a:pt x="3413" y="520"/>
                  </a:lnTo>
                  <a:lnTo>
                    <a:pt x="3498" y="600"/>
                  </a:lnTo>
                  <a:lnTo>
                    <a:pt x="3578" y="685"/>
                  </a:lnTo>
                  <a:lnTo>
                    <a:pt x="3653" y="774"/>
                  </a:lnTo>
                  <a:lnTo>
                    <a:pt x="3722" y="866"/>
                  </a:lnTo>
                  <a:lnTo>
                    <a:pt x="3786" y="961"/>
                  </a:lnTo>
                  <a:lnTo>
                    <a:pt x="3845" y="1059"/>
                  </a:lnTo>
                  <a:lnTo>
                    <a:pt x="3897" y="1161"/>
                  </a:lnTo>
                  <a:lnTo>
                    <a:pt x="3943" y="1264"/>
                  </a:lnTo>
                  <a:lnTo>
                    <a:pt x="3984" y="1371"/>
                  </a:lnTo>
                  <a:lnTo>
                    <a:pt x="4019" y="1479"/>
                  </a:lnTo>
                  <a:lnTo>
                    <a:pt x="4047" y="1590"/>
                  </a:lnTo>
                  <a:lnTo>
                    <a:pt x="4069" y="1703"/>
                  </a:lnTo>
                  <a:lnTo>
                    <a:pt x="4086" y="1817"/>
                  </a:lnTo>
                  <a:lnTo>
                    <a:pt x="4094" y="1932"/>
                  </a:lnTo>
                  <a:lnTo>
                    <a:pt x="4098" y="2049"/>
                  </a:lnTo>
                  <a:lnTo>
                    <a:pt x="4094" y="2166"/>
                  </a:lnTo>
                  <a:lnTo>
                    <a:pt x="4086" y="2281"/>
                  </a:lnTo>
                  <a:lnTo>
                    <a:pt x="4069" y="2395"/>
                  </a:lnTo>
                  <a:lnTo>
                    <a:pt x="4047" y="2508"/>
                  </a:lnTo>
                  <a:lnTo>
                    <a:pt x="4019" y="2619"/>
                  </a:lnTo>
                  <a:lnTo>
                    <a:pt x="3984" y="2727"/>
                  </a:lnTo>
                  <a:lnTo>
                    <a:pt x="3943" y="2834"/>
                  </a:lnTo>
                  <a:lnTo>
                    <a:pt x="3897" y="2937"/>
                  </a:lnTo>
                  <a:lnTo>
                    <a:pt x="3845" y="3039"/>
                  </a:lnTo>
                  <a:lnTo>
                    <a:pt x="3786" y="3137"/>
                  </a:lnTo>
                  <a:lnTo>
                    <a:pt x="3722" y="3232"/>
                  </a:lnTo>
                  <a:lnTo>
                    <a:pt x="3653" y="3324"/>
                  </a:lnTo>
                  <a:lnTo>
                    <a:pt x="3578" y="3413"/>
                  </a:lnTo>
                  <a:lnTo>
                    <a:pt x="3498" y="3498"/>
                  </a:lnTo>
                  <a:lnTo>
                    <a:pt x="3413" y="3578"/>
                  </a:lnTo>
                  <a:lnTo>
                    <a:pt x="3324" y="3653"/>
                  </a:lnTo>
                  <a:lnTo>
                    <a:pt x="3232" y="3722"/>
                  </a:lnTo>
                  <a:lnTo>
                    <a:pt x="3137" y="3786"/>
                  </a:lnTo>
                  <a:lnTo>
                    <a:pt x="3039" y="3845"/>
                  </a:lnTo>
                  <a:lnTo>
                    <a:pt x="2937" y="3897"/>
                  </a:lnTo>
                  <a:lnTo>
                    <a:pt x="2834" y="3943"/>
                  </a:lnTo>
                  <a:lnTo>
                    <a:pt x="2727" y="3984"/>
                  </a:lnTo>
                  <a:lnTo>
                    <a:pt x="2619" y="4019"/>
                  </a:lnTo>
                  <a:lnTo>
                    <a:pt x="2508" y="4047"/>
                  </a:lnTo>
                  <a:lnTo>
                    <a:pt x="2395" y="4069"/>
                  </a:lnTo>
                  <a:lnTo>
                    <a:pt x="2281" y="4086"/>
                  </a:lnTo>
                  <a:lnTo>
                    <a:pt x="2166" y="4094"/>
                  </a:lnTo>
                  <a:lnTo>
                    <a:pt x="2049" y="4098"/>
                  </a:lnTo>
                  <a:lnTo>
                    <a:pt x="1932" y="4094"/>
                  </a:lnTo>
                  <a:lnTo>
                    <a:pt x="1817" y="4086"/>
                  </a:lnTo>
                  <a:lnTo>
                    <a:pt x="1703" y="4069"/>
                  </a:lnTo>
                  <a:lnTo>
                    <a:pt x="1590" y="4047"/>
                  </a:lnTo>
                  <a:lnTo>
                    <a:pt x="1479" y="4019"/>
                  </a:lnTo>
                  <a:lnTo>
                    <a:pt x="1371" y="3984"/>
                  </a:lnTo>
                  <a:lnTo>
                    <a:pt x="1264" y="3943"/>
                  </a:lnTo>
                  <a:lnTo>
                    <a:pt x="1161" y="3897"/>
                  </a:lnTo>
                  <a:lnTo>
                    <a:pt x="1059" y="3845"/>
                  </a:lnTo>
                  <a:lnTo>
                    <a:pt x="961" y="3786"/>
                  </a:lnTo>
                  <a:lnTo>
                    <a:pt x="866" y="3722"/>
                  </a:lnTo>
                  <a:lnTo>
                    <a:pt x="774" y="3653"/>
                  </a:lnTo>
                  <a:lnTo>
                    <a:pt x="685" y="3578"/>
                  </a:lnTo>
                  <a:lnTo>
                    <a:pt x="600" y="3498"/>
                  </a:lnTo>
                  <a:lnTo>
                    <a:pt x="520" y="3413"/>
                  </a:lnTo>
                  <a:lnTo>
                    <a:pt x="445" y="3324"/>
                  </a:lnTo>
                  <a:lnTo>
                    <a:pt x="376" y="3232"/>
                  </a:lnTo>
                  <a:lnTo>
                    <a:pt x="312" y="3137"/>
                  </a:lnTo>
                  <a:lnTo>
                    <a:pt x="253" y="3039"/>
                  </a:lnTo>
                  <a:lnTo>
                    <a:pt x="201" y="2937"/>
                  </a:lnTo>
                  <a:lnTo>
                    <a:pt x="155" y="2834"/>
                  </a:lnTo>
                  <a:lnTo>
                    <a:pt x="114" y="2727"/>
                  </a:lnTo>
                  <a:lnTo>
                    <a:pt x="79" y="2619"/>
                  </a:lnTo>
                  <a:lnTo>
                    <a:pt x="51" y="2508"/>
                  </a:lnTo>
                  <a:lnTo>
                    <a:pt x="29" y="2395"/>
                  </a:lnTo>
                  <a:lnTo>
                    <a:pt x="12" y="2281"/>
                  </a:lnTo>
                  <a:lnTo>
                    <a:pt x="4" y="2166"/>
                  </a:lnTo>
                  <a:lnTo>
                    <a:pt x="0" y="2049"/>
                  </a:lnTo>
                  <a:lnTo>
                    <a:pt x="4" y="1932"/>
                  </a:lnTo>
                  <a:lnTo>
                    <a:pt x="12" y="1817"/>
                  </a:lnTo>
                  <a:lnTo>
                    <a:pt x="29" y="1703"/>
                  </a:lnTo>
                  <a:lnTo>
                    <a:pt x="51" y="1590"/>
                  </a:lnTo>
                  <a:lnTo>
                    <a:pt x="79" y="1479"/>
                  </a:lnTo>
                  <a:lnTo>
                    <a:pt x="114" y="1371"/>
                  </a:lnTo>
                  <a:lnTo>
                    <a:pt x="155" y="1264"/>
                  </a:lnTo>
                  <a:lnTo>
                    <a:pt x="201" y="1161"/>
                  </a:lnTo>
                  <a:lnTo>
                    <a:pt x="253" y="1059"/>
                  </a:lnTo>
                  <a:lnTo>
                    <a:pt x="312" y="961"/>
                  </a:lnTo>
                  <a:lnTo>
                    <a:pt x="376" y="866"/>
                  </a:lnTo>
                  <a:lnTo>
                    <a:pt x="445" y="774"/>
                  </a:lnTo>
                  <a:lnTo>
                    <a:pt x="520" y="685"/>
                  </a:lnTo>
                  <a:lnTo>
                    <a:pt x="600" y="600"/>
                  </a:lnTo>
                  <a:lnTo>
                    <a:pt x="685" y="520"/>
                  </a:lnTo>
                  <a:lnTo>
                    <a:pt x="774" y="445"/>
                  </a:lnTo>
                  <a:lnTo>
                    <a:pt x="866" y="376"/>
                  </a:lnTo>
                  <a:lnTo>
                    <a:pt x="961" y="312"/>
                  </a:lnTo>
                  <a:lnTo>
                    <a:pt x="1059" y="253"/>
                  </a:lnTo>
                  <a:lnTo>
                    <a:pt x="1161" y="201"/>
                  </a:lnTo>
                  <a:lnTo>
                    <a:pt x="1264" y="155"/>
                  </a:lnTo>
                  <a:lnTo>
                    <a:pt x="1371" y="114"/>
                  </a:lnTo>
                  <a:lnTo>
                    <a:pt x="1479" y="79"/>
                  </a:lnTo>
                  <a:lnTo>
                    <a:pt x="1590" y="51"/>
                  </a:lnTo>
                  <a:lnTo>
                    <a:pt x="1703" y="29"/>
                  </a:lnTo>
                  <a:lnTo>
                    <a:pt x="1817" y="12"/>
                  </a:lnTo>
                  <a:lnTo>
                    <a:pt x="1932" y="4"/>
                  </a:lnTo>
                  <a:lnTo>
                    <a:pt x="2049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5" name="Freeform 443">
              <a:extLst>
                <a:ext uri="{FF2B5EF4-FFF2-40B4-BE49-F238E27FC236}">
                  <a16:creationId xmlns:a16="http://schemas.microsoft.com/office/drawing/2014/main" id="{12105EC3-8F0C-47CB-B26F-AB38F9F8D7B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5223" y="1755"/>
              <a:ext cx="2569" cy="1974"/>
            </a:xfrm>
            <a:custGeom>
              <a:avLst/>
              <a:gdLst>
                <a:gd name="T0" fmla="*/ 2245 w 2569"/>
                <a:gd name="T1" fmla="*/ 168 h 1974"/>
                <a:gd name="T2" fmla="*/ 2198 w 2569"/>
                <a:gd name="T3" fmla="*/ 198 h 1974"/>
                <a:gd name="T4" fmla="*/ 920 w 2569"/>
                <a:gd name="T5" fmla="*/ 1471 h 1974"/>
                <a:gd name="T6" fmla="*/ 880 w 2569"/>
                <a:gd name="T7" fmla="*/ 1481 h 1974"/>
                <a:gd name="T8" fmla="*/ 840 w 2569"/>
                <a:gd name="T9" fmla="*/ 1471 h 1974"/>
                <a:gd name="T10" fmla="*/ 371 w 2569"/>
                <a:gd name="T11" fmla="*/ 1005 h 1974"/>
                <a:gd name="T12" fmla="*/ 330 w 2569"/>
                <a:gd name="T13" fmla="*/ 979 h 1974"/>
                <a:gd name="T14" fmla="*/ 284 w 2569"/>
                <a:gd name="T15" fmla="*/ 971 h 1974"/>
                <a:gd name="T16" fmla="*/ 238 w 2569"/>
                <a:gd name="T17" fmla="*/ 979 h 1974"/>
                <a:gd name="T18" fmla="*/ 197 w 2569"/>
                <a:gd name="T19" fmla="*/ 1005 h 1974"/>
                <a:gd name="T20" fmla="*/ 169 w 2569"/>
                <a:gd name="T21" fmla="*/ 1053 h 1974"/>
                <a:gd name="T22" fmla="*/ 162 w 2569"/>
                <a:gd name="T23" fmla="*/ 1106 h 1974"/>
                <a:gd name="T24" fmla="*/ 180 w 2569"/>
                <a:gd name="T25" fmla="*/ 1157 h 1974"/>
                <a:gd name="T26" fmla="*/ 793 w 2569"/>
                <a:gd name="T27" fmla="*/ 1775 h 1974"/>
                <a:gd name="T28" fmla="*/ 833 w 2569"/>
                <a:gd name="T29" fmla="*/ 1801 h 1974"/>
                <a:gd name="T30" fmla="*/ 880 w 2569"/>
                <a:gd name="T31" fmla="*/ 1811 h 1974"/>
                <a:gd name="T32" fmla="*/ 927 w 2569"/>
                <a:gd name="T33" fmla="*/ 1801 h 1974"/>
                <a:gd name="T34" fmla="*/ 967 w 2569"/>
                <a:gd name="T35" fmla="*/ 1775 h 1974"/>
                <a:gd name="T36" fmla="*/ 2389 w 2569"/>
                <a:gd name="T37" fmla="*/ 349 h 1974"/>
                <a:gd name="T38" fmla="*/ 2406 w 2569"/>
                <a:gd name="T39" fmla="*/ 298 h 1974"/>
                <a:gd name="T40" fmla="*/ 2400 w 2569"/>
                <a:gd name="T41" fmla="*/ 244 h 1974"/>
                <a:gd name="T42" fmla="*/ 2370 w 2569"/>
                <a:gd name="T43" fmla="*/ 198 h 1974"/>
                <a:gd name="T44" fmla="*/ 2324 w 2569"/>
                <a:gd name="T45" fmla="*/ 168 h 1974"/>
                <a:gd name="T46" fmla="*/ 2271 w 2569"/>
                <a:gd name="T47" fmla="*/ 162 h 1974"/>
                <a:gd name="T48" fmla="*/ 2305 w 2569"/>
                <a:gd name="T49" fmla="*/ 0 h 1974"/>
                <a:gd name="T50" fmla="*/ 2383 w 2569"/>
                <a:gd name="T51" fmla="*/ 16 h 1974"/>
                <a:gd name="T52" fmla="*/ 2455 w 2569"/>
                <a:gd name="T53" fmla="*/ 54 h 1974"/>
                <a:gd name="T54" fmla="*/ 2514 w 2569"/>
                <a:gd name="T55" fmla="*/ 114 h 1974"/>
                <a:gd name="T56" fmla="*/ 2553 w 2569"/>
                <a:gd name="T57" fmla="*/ 186 h 1974"/>
                <a:gd name="T58" fmla="*/ 2569 w 2569"/>
                <a:gd name="T59" fmla="*/ 264 h 1974"/>
                <a:gd name="T60" fmla="*/ 2564 w 2569"/>
                <a:gd name="T61" fmla="*/ 344 h 1974"/>
                <a:gd name="T62" fmla="*/ 2535 w 2569"/>
                <a:gd name="T63" fmla="*/ 419 h 1974"/>
                <a:gd name="T64" fmla="*/ 2486 w 2569"/>
                <a:gd name="T65" fmla="*/ 486 h 1974"/>
                <a:gd name="T66" fmla="*/ 1054 w 2569"/>
                <a:gd name="T67" fmla="*/ 1916 h 1974"/>
                <a:gd name="T68" fmla="*/ 989 w 2569"/>
                <a:gd name="T69" fmla="*/ 1953 h 1974"/>
                <a:gd name="T70" fmla="*/ 917 w 2569"/>
                <a:gd name="T71" fmla="*/ 1972 h 1974"/>
                <a:gd name="T72" fmla="*/ 843 w 2569"/>
                <a:gd name="T73" fmla="*/ 1972 h 1974"/>
                <a:gd name="T74" fmla="*/ 771 w 2569"/>
                <a:gd name="T75" fmla="*/ 1953 h 1974"/>
                <a:gd name="T76" fmla="*/ 706 w 2569"/>
                <a:gd name="T77" fmla="*/ 1916 h 1974"/>
                <a:gd name="T78" fmla="*/ 82 w 2569"/>
                <a:gd name="T79" fmla="*/ 1295 h 1974"/>
                <a:gd name="T80" fmla="*/ 32 w 2569"/>
                <a:gd name="T81" fmla="*/ 1228 h 1974"/>
                <a:gd name="T82" fmla="*/ 5 w 2569"/>
                <a:gd name="T83" fmla="*/ 1152 h 1974"/>
                <a:gd name="T84" fmla="*/ 0 w 2569"/>
                <a:gd name="T85" fmla="*/ 1073 h 1974"/>
                <a:gd name="T86" fmla="*/ 16 w 2569"/>
                <a:gd name="T87" fmla="*/ 994 h 1974"/>
                <a:gd name="T88" fmla="*/ 54 w 2569"/>
                <a:gd name="T89" fmla="*/ 922 h 1974"/>
                <a:gd name="T90" fmla="*/ 114 w 2569"/>
                <a:gd name="T91" fmla="*/ 863 h 1974"/>
                <a:gd name="T92" fmla="*/ 186 w 2569"/>
                <a:gd name="T93" fmla="*/ 824 h 1974"/>
                <a:gd name="T94" fmla="*/ 264 w 2569"/>
                <a:gd name="T95" fmla="*/ 808 h 1974"/>
                <a:gd name="T96" fmla="*/ 344 w 2569"/>
                <a:gd name="T97" fmla="*/ 813 h 1974"/>
                <a:gd name="T98" fmla="*/ 419 w 2569"/>
                <a:gd name="T99" fmla="*/ 840 h 1974"/>
                <a:gd name="T100" fmla="*/ 486 w 2569"/>
                <a:gd name="T101" fmla="*/ 890 h 1974"/>
                <a:gd name="T102" fmla="*/ 2082 w 2569"/>
                <a:gd name="T103" fmla="*/ 83 h 1974"/>
                <a:gd name="T104" fmla="*/ 2149 w 2569"/>
                <a:gd name="T105" fmla="*/ 33 h 1974"/>
                <a:gd name="T106" fmla="*/ 2225 w 2569"/>
                <a:gd name="T107" fmla="*/ 5 h 19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569" h="1974">
                  <a:moveTo>
                    <a:pt x="2271" y="162"/>
                  </a:moveTo>
                  <a:lnTo>
                    <a:pt x="2245" y="168"/>
                  </a:lnTo>
                  <a:lnTo>
                    <a:pt x="2220" y="181"/>
                  </a:lnTo>
                  <a:lnTo>
                    <a:pt x="2198" y="198"/>
                  </a:lnTo>
                  <a:lnTo>
                    <a:pt x="939" y="1457"/>
                  </a:lnTo>
                  <a:lnTo>
                    <a:pt x="920" y="1471"/>
                  </a:lnTo>
                  <a:lnTo>
                    <a:pt x="901" y="1479"/>
                  </a:lnTo>
                  <a:lnTo>
                    <a:pt x="880" y="1481"/>
                  </a:lnTo>
                  <a:lnTo>
                    <a:pt x="859" y="1479"/>
                  </a:lnTo>
                  <a:lnTo>
                    <a:pt x="840" y="1471"/>
                  </a:lnTo>
                  <a:lnTo>
                    <a:pt x="823" y="1457"/>
                  </a:lnTo>
                  <a:lnTo>
                    <a:pt x="371" y="1005"/>
                  </a:lnTo>
                  <a:lnTo>
                    <a:pt x="351" y="991"/>
                  </a:lnTo>
                  <a:lnTo>
                    <a:pt x="330" y="979"/>
                  </a:lnTo>
                  <a:lnTo>
                    <a:pt x="308" y="972"/>
                  </a:lnTo>
                  <a:lnTo>
                    <a:pt x="284" y="971"/>
                  </a:lnTo>
                  <a:lnTo>
                    <a:pt x="260" y="972"/>
                  </a:lnTo>
                  <a:lnTo>
                    <a:pt x="238" y="979"/>
                  </a:lnTo>
                  <a:lnTo>
                    <a:pt x="217" y="991"/>
                  </a:lnTo>
                  <a:lnTo>
                    <a:pt x="197" y="1005"/>
                  </a:lnTo>
                  <a:lnTo>
                    <a:pt x="180" y="1028"/>
                  </a:lnTo>
                  <a:lnTo>
                    <a:pt x="169" y="1053"/>
                  </a:lnTo>
                  <a:lnTo>
                    <a:pt x="162" y="1079"/>
                  </a:lnTo>
                  <a:lnTo>
                    <a:pt x="162" y="1106"/>
                  </a:lnTo>
                  <a:lnTo>
                    <a:pt x="169" y="1132"/>
                  </a:lnTo>
                  <a:lnTo>
                    <a:pt x="180" y="1157"/>
                  </a:lnTo>
                  <a:lnTo>
                    <a:pt x="197" y="1179"/>
                  </a:lnTo>
                  <a:lnTo>
                    <a:pt x="793" y="1775"/>
                  </a:lnTo>
                  <a:lnTo>
                    <a:pt x="812" y="1790"/>
                  </a:lnTo>
                  <a:lnTo>
                    <a:pt x="833" y="1801"/>
                  </a:lnTo>
                  <a:lnTo>
                    <a:pt x="857" y="1809"/>
                  </a:lnTo>
                  <a:lnTo>
                    <a:pt x="880" y="1811"/>
                  </a:lnTo>
                  <a:lnTo>
                    <a:pt x="904" y="1809"/>
                  </a:lnTo>
                  <a:lnTo>
                    <a:pt x="927" y="1801"/>
                  </a:lnTo>
                  <a:lnTo>
                    <a:pt x="948" y="1790"/>
                  </a:lnTo>
                  <a:lnTo>
                    <a:pt x="967" y="1775"/>
                  </a:lnTo>
                  <a:lnTo>
                    <a:pt x="2370" y="371"/>
                  </a:lnTo>
                  <a:lnTo>
                    <a:pt x="2389" y="349"/>
                  </a:lnTo>
                  <a:lnTo>
                    <a:pt x="2400" y="324"/>
                  </a:lnTo>
                  <a:lnTo>
                    <a:pt x="2406" y="298"/>
                  </a:lnTo>
                  <a:lnTo>
                    <a:pt x="2406" y="272"/>
                  </a:lnTo>
                  <a:lnTo>
                    <a:pt x="2400" y="244"/>
                  </a:lnTo>
                  <a:lnTo>
                    <a:pt x="2389" y="219"/>
                  </a:lnTo>
                  <a:lnTo>
                    <a:pt x="2370" y="198"/>
                  </a:lnTo>
                  <a:lnTo>
                    <a:pt x="2349" y="181"/>
                  </a:lnTo>
                  <a:lnTo>
                    <a:pt x="2324" y="168"/>
                  </a:lnTo>
                  <a:lnTo>
                    <a:pt x="2297" y="162"/>
                  </a:lnTo>
                  <a:lnTo>
                    <a:pt x="2271" y="162"/>
                  </a:lnTo>
                  <a:close/>
                  <a:moveTo>
                    <a:pt x="2265" y="0"/>
                  </a:moveTo>
                  <a:lnTo>
                    <a:pt x="2305" y="0"/>
                  </a:lnTo>
                  <a:lnTo>
                    <a:pt x="2344" y="5"/>
                  </a:lnTo>
                  <a:lnTo>
                    <a:pt x="2383" y="16"/>
                  </a:lnTo>
                  <a:lnTo>
                    <a:pt x="2420" y="33"/>
                  </a:lnTo>
                  <a:lnTo>
                    <a:pt x="2455" y="54"/>
                  </a:lnTo>
                  <a:lnTo>
                    <a:pt x="2486" y="83"/>
                  </a:lnTo>
                  <a:lnTo>
                    <a:pt x="2514" y="114"/>
                  </a:lnTo>
                  <a:lnTo>
                    <a:pt x="2535" y="150"/>
                  </a:lnTo>
                  <a:lnTo>
                    <a:pt x="2553" y="186"/>
                  </a:lnTo>
                  <a:lnTo>
                    <a:pt x="2564" y="224"/>
                  </a:lnTo>
                  <a:lnTo>
                    <a:pt x="2569" y="264"/>
                  </a:lnTo>
                  <a:lnTo>
                    <a:pt x="2569" y="304"/>
                  </a:lnTo>
                  <a:lnTo>
                    <a:pt x="2564" y="344"/>
                  </a:lnTo>
                  <a:lnTo>
                    <a:pt x="2553" y="382"/>
                  </a:lnTo>
                  <a:lnTo>
                    <a:pt x="2535" y="419"/>
                  </a:lnTo>
                  <a:lnTo>
                    <a:pt x="2514" y="454"/>
                  </a:lnTo>
                  <a:lnTo>
                    <a:pt x="2486" y="486"/>
                  </a:lnTo>
                  <a:lnTo>
                    <a:pt x="1083" y="1891"/>
                  </a:lnTo>
                  <a:lnTo>
                    <a:pt x="1054" y="1916"/>
                  </a:lnTo>
                  <a:lnTo>
                    <a:pt x="1023" y="1937"/>
                  </a:lnTo>
                  <a:lnTo>
                    <a:pt x="989" y="1953"/>
                  </a:lnTo>
                  <a:lnTo>
                    <a:pt x="955" y="1964"/>
                  </a:lnTo>
                  <a:lnTo>
                    <a:pt x="917" y="1972"/>
                  </a:lnTo>
                  <a:lnTo>
                    <a:pt x="880" y="1974"/>
                  </a:lnTo>
                  <a:lnTo>
                    <a:pt x="843" y="1972"/>
                  </a:lnTo>
                  <a:lnTo>
                    <a:pt x="806" y="1964"/>
                  </a:lnTo>
                  <a:lnTo>
                    <a:pt x="771" y="1953"/>
                  </a:lnTo>
                  <a:lnTo>
                    <a:pt x="737" y="1937"/>
                  </a:lnTo>
                  <a:lnTo>
                    <a:pt x="706" y="1916"/>
                  </a:lnTo>
                  <a:lnTo>
                    <a:pt x="678" y="1891"/>
                  </a:lnTo>
                  <a:lnTo>
                    <a:pt x="82" y="1295"/>
                  </a:lnTo>
                  <a:lnTo>
                    <a:pt x="54" y="1263"/>
                  </a:lnTo>
                  <a:lnTo>
                    <a:pt x="32" y="1228"/>
                  </a:lnTo>
                  <a:lnTo>
                    <a:pt x="16" y="1190"/>
                  </a:lnTo>
                  <a:lnTo>
                    <a:pt x="5" y="1152"/>
                  </a:lnTo>
                  <a:lnTo>
                    <a:pt x="0" y="1112"/>
                  </a:lnTo>
                  <a:lnTo>
                    <a:pt x="0" y="1073"/>
                  </a:lnTo>
                  <a:lnTo>
                    <a:pt x="5" y="1033"/>
                  </a:lnTo>
                  <a:lnTo>
                    <a:pt x="16" y="994"/>
                  </a:lnTo>
                  <a:lnTo>
                    <a:pt x="32" y="957"/>
                  </a:lnTo>
                  <a:lnTo>
                    <a:pt x="54" y="922"/>
                  </a:lnTo>
                  <a:lnTo>
                    <a:pt x="82" y="890"/>
                  </a:lnTo>
                  <a:lnTo>
                    <a:pt x="114" y="863"/>
                  </a:lnTo>
                  <a:lnTo>
                    <a:pt x="149" y="840"/>
                  </a:lnTo>
                  <a:lnTo>
                    <a:pt x="186" y="824"/>
                  </a:lnTo>
                  <a:lnTo>
                    <a:pt x="224" y="813"/>
                  </a:lnTo>
                  <a:lnTo>
                    <a:pt x="264" y="808"/>
                  </a:lnTo>
                  <a:lnTo>
                    <a:pt x="304" y="808"/>
                  </a:lnTo>
                  <a:lnTo>
                    <a:pt x="344" y="813"/>
                  </a:lnTo>
                  <a:lnTo>
                    <a:pt x="382" y="824"/>
                  </a:lnTo>
                  <a:lnTo>
                    <a:pt x="419" y="840"/>
                  </a:lnTo>
                  <a:lnTo>
                    <a:pt x="454" y="863"/>
                  </a:lnTo>
                  <a:lnTo>
                    <a:pt x="486" y="890"/>
                  </a:lnTo>
                  <a:lnTo>
                    <a:pt x="880" y="1285"/>
                  </a:lnTo>
                  <a:lnTo>
                    <a:pt x="2082" y="83"/>
                  </a:lnTo>
                  <a:lnTo>
                    <a:pt x="2115" y="54"/>
                  </a:lnTo>
                  <a:lnTo>
                    <a:pt x="2149" y="33"/>
                  </a:lnTo>
                  <a:lnTo>
                    <a:pt x="2187" y="16"/>
                  </a:lnTo>
                  <a:lnTo>
                    <a:pt x="2225" y="5"/>
                  </a:lnTo>
                  <a:lnTo>
                    <a:pt x="2265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6" name="Freeform 444">
              <a:extLst>
                <a:ext uri="{FF2B5EF4-FFF2-40B4-BE49-F238E27FC236}">
                  <a16:creationId xmlns:a16="http://schemas.microsoft.com/office/drawing/2014/main" id="{625752E5-9C6E-4455-B5D8-AC899231D7ED}"/>
                </a:ext>
              </a:extLst>
            </p:cNvPr>
            <p:cNvSpPr>
              <a:spLocks/>
            </p:cNvSpPr>
            <p:nvPr/>
          </p:nvSpPr>
          <p:spPr bwMode="auto">
            <a:xfrm>
              <a:off x="6462" y="3052"/>
              <a:ext cx="1793" cy="1428"/>
            </a:xfrm>
            <a:custGeom>
              <a:avLst/>
              <a:gdLst>
                <a:gd name="T0" fmla="*/ 1732 w 1793"/>
                <a:gd name="T1" fmla="*/ 3 h 1428"/>
                <a:gd name="T2" fmla="*/ 1770 w 1793"/>
                <a:gd name="T3" fmla="*/ 23 h 1428"/>
                <a:gd name="T4" fmla="*/ 1791 w 1793"/>
                <a:gd name="T5" fmla="*/ 59 h 1428"/>
                <a:gd name="T6" fmla="*/ 1791 w 1793"/>
                <a:gd name="T7" fmla="*/ 101 h 1428"/>
                <a:gd name="T8" fmla="*/ 1725 w 1793"/>
                <a:gd name="T9" fmla="*/ 308 h 1428"/>
                <a:gd name="T10" fmla="*/ 1634 w 1793"/>
                <a:gd name="T11" fmla="*/ 502 h 1428"/>
                <a:gd name="T12" fmla="*/ 1524 w 1793"/>
                <a:gd name="T13" fmla="*/ 682 h 1428"/>
                <a:gd name="T14" fmla="*/ 1393 w 1793"/>
                <a:gd name="T15" fmla="*/ 845 h 1428"/>
                <a:gd name="T16" fmla="*/ 1244 w 1793"/>
                <a:gd name="T17" fmla="*/ 991 h 1428"/>
                <a:gd name="T18" fmla="*/ 1080 w 1793"/>
                <a:gd name="T19" fmla="*/ 1119 h 1428"/>
                <a:gd name="T20" fmla="*/ 902 w 1793"/>
                <a:gd name="T21" fmla="*/ 1227 h 1428"/>
                <a:gd name="T22" fmla="*/ 712 w 1793"/>
                <a:gd name="T23" fmla="*/ 1313 h 1428"/>
                <a:gd name="T24" fmla="*/ 509 w 1793"/>
                <a:gd name="T25" fmla="*/ 1376 h 1428"/>
                <a:gd name="T26" fmla="*/ 299 w 1793"/>
                <a:gd name="T27" fmla="*/ 1415 h 1428"/>
                <a:gd name="T28" fmla="*/ 82 w 1793"/>
                <a:gd name="T29" fmla="*/ 1428 h 1428"/>
                <a:gd name="T30" fmla="*/ 41 w 1793"/>
                <a:gd name="T31" fmla="*/ 1417 h 1428"/>
                <a:gd name="T32" fmla="*/ 11 w 1793"/>
                <a:gd name="T33" fmla="*/ 1387 h 1428"/>
                <a:gd name="T34" fmla="*/ 0 w 1793"/>
                <a:gd name="T35" fmla="*/ 1346 h 1428"/>
                <a:gd name="T36" fmla="*/ 11 w 1793"/>
                <a:gd name="T37" fmla="*/ 1305 h 1428"/>
                <a:gd name="T38" fmla="*/ 41 w 1793"/>
                <a:gd name="T39" fmla="*/ 1276 h 1428"/>
                <a:gd name="T40" fmla="*/ 82 w 1793"/>
                <a:gd name="T41" fmla="*/ 1264 h 1428"/>
                <a:gd name="T42" fmla="*/ 288 w 1793"/>
                <a:gd name="T43" fmla="*/ 1252 h 1428"/>
                <a:gd name="T44" fmla="*/ 488 w 1793"/>
                <a:gd name="T45" fmla="*/ 1214 h 1428"/>
                <a:gd name="T46" fmla="*/ 678 w 1793"/>
                <a:gd name="T47" fmla="*/ 1150 h 1428"/>
                <a:gd name="T48" fmla="*/ 858 w 1793"/>
                <a:gd name="T49" fmla="*/ 1065 h 1428"/>
                <a:gd name="T50" fmla="*/ 1025 w 1793"/>
                <a:gd name="T51" fmla="*/ 959 h 1428"/>
                <a:gd name="T52" fmla="*/ 1177 w 1793"/>
                <a:gd name="T53" fmla="*/ 832 h 1428"/>
                <a:gd name="T54" fmla="*/ 1313 w 1793"/>
                <a:gd name="T55" fmla="*/ 688 h 1428"/>
                <a:gd name="T56" fmla="*/ 1431 w 1793"/>
                <a:gd name="T57" fmla="*/ 527 h 1428"/>
                <a:gd name="T58" fmla="*/ 1529 w 1793"/>
                <a:gd name="T59" fmla="*/ 350 h 1428"/>
                <a:gd name="T60" fmla="*/ 1603 w 1793"/>
                <a:gd name="T61" fmla="*/ 160 h 1428"/>
                <a:gd name="T62" fmla="*/ 1640 w 1793"/>
                <a:gd name="T63" fmla="*/ 41 h 1428"/>
                <a:gd name="T64" fmla="*/ 1670 w 1793"/>
                <a:gd name="T65" fmla="*/ 11 h 1428"/>
                <a:gd name="T66" fmla="*/ 1710 w 1793"/>
                <a:gd name="T67" fmla="*/ 0 h 14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793" h="1428">
                  <a:moveTo>
                    <a:pt x="1710" y="0"/>
                  </a:moveTo>
                  <a:lnTo>
                    <a:pt x="1732" y="3"/>
                  </a:lnTo>
                  <a:lnTo>
                    <a:pt x="1752" y="10"/>
                  </a:lnTo>
                  <a:lnTo>
                    <a:pt x="1770" y="23"/>
                  </a:lnTo>
                  <a:lnTo>
                    <a:pt x="1782" y="40"/>
                  </a:lnTo>
                  <a:lnTo>
                    <a:pt x="1791" y="59"/>
                  </a:lnTo>
                  <a:lnTo>
                    <a:pt x="1793" y="80"/>
                  </a:lnTo>
                  <a:lnTo>
                    <a:pt x="1791" y="101"/>
                  </a:lnTo>
                  <a:lnTo>
                    <a:pt x="1761" y="206"/>
                  </a:lnTo>
                  <a:lnTo>
                    <a:pt x="1725" y="308"/>
                  </a:lnTo>
                  <a:lnTo>
                    <a:pt x="1683" y="408"/>
                  </a:lnTo>
                  <a:lnTo>
                    <a:pt x="1634" y="502"/>
                  </a:lnTo>
                  <a:lnTo>
                    <a:pt x="1582" y="594"/>
                  </a:lnTo>
                  <a:lnTo>
                    <a:pt x="1524" y="682"/>
                  </a:lnTo>
                  <a:lnTo>
                    <a:pt x="1460" y="765"/>
                  </a:lnTo>
                  <a:lnTo>
                    <a:pt x="1393" y="845"/>
                  </a:lnTo>
                  <a:lnTo>
                    <a:pt x="1321" y="920"/>
                  </a:lnTo>
                  <a:lnTo>
                    <a:pt x="1244" y="991"/>
                  </a:lnTo>
                  <a:lnTo>
                    <a:pt x="1165" y="1058"/>
                  </a:lnTo>
                  <a:lnTo>
                    <a:pt x="1080" y="1119"/>
                  </a:lnTo>
                  <a:lnTo>
                    <a:pt x="992" y="1175"/>
                  </a:lnTo>
                  <a:lnTo>
                    <a:pt x="902" y="1227"/>
                  </a:lnTo>
                  <a:lnTo>
                    <a:pt x="808" y="1273"/>
                  </a:lnTo>
                  <a:lnTo>
                    <a:pt x="712" y="1313"/>
                  </a:lnTo>
                  <a:lnTo>
                    <a:pt x="611" y="1348"/>
                  </a:lnTo>
                  <a:lnTo>
                    <a:pt x="509" y="1376"/>
                  </a:lnTo>
                  <a:lnTo>
                    <a:pt x="405" y="1399"/>
                  </a:lnTo>
                  <a:lnTo>
                    <a:pt x="299" y="1415"/>
                  </a:lnTo>
                  <a:lnTo>
                    <a:pt x="191" y="1425"/>
                  </a:lnTo>
                  <a:lnTo>
                    <a:pt x="82" y="1428"/>
                  </a:lnTo>
                  <a:lnTo>
                    <a:pt x="61" y="1426"/>
                  </a:lnTo>
                  <a:lnTo>
                    <a:pt x="41" y="1417"/>
                  </a:lnTo>
                  <a:lnTo>
                    <a:pt x="25" y="1405"/>
                  </a:lnTo>
                  <a:lnTo>
                    <a:pt x="11" y="1387"/>
                  </a:lnTo>
                  <a:lnTo>
                    <a:pt x="4" y="1369"/>
                  </a:lnTo>
                  <a:lnTo>
                    <a:pt x="0" y="1346"/>
                  </a:lnTo>
                  <a:lnTo>
                    <a:pt x="4" y="1325"/>
                  </a:lnTo>
                  <a:lnTo>
                    <a:pt x="11" y="1305"/>
                  </a:lnTo>
                  <a:lnTo>
                    <a:pt x="25" y="1289"/>
                  </a:lnTo>
                  <a:lnTo>
                    <a:pt x="41" y="1276"/>
                  </a:lnTo>
                  <a:lnTo>
                    <a:pt x="61" y="1268"/>
                  </a:lnTo>
                  <a:lnTo>
                    <a:pt x="82" y="1264"/>
                  </a:lnTo>
                  <a:lnTo>
                    <a:pt x="186" y="1262"/>
                  </a:lnTo>
                  <a:lnTo>
                    <a:pt x="288" y="1252"/>
                  </a:lnTo>
                  <a:lnTo>
                    <a:pt x="389" y="1236"/>
                  </a:lnTo>
                  <a:lnTo>
                    <a:pt x="488" y="1214"/>
                  </a:lnTo>
                  <a:lnTo>
                    <a:pt x="584" y="1185"/>
                  </a:lnTo>
                  <a:lnTo>
                    <a:pt x="678" y="1150"/>
                  </a:lnTo>
                  <a:lnTo>
                    <a:pt x="770" y="1110"/>
                  </a:lnTo>
                  <a:lnTo>
                    <a:pt x="858" y="1065"/>
                  </a:lnTo>
                  <a:lnTo>
                    <a:pt x="943" y="1015"/>
                  </a:lnTo>
                  <a:lnTo>
                    <a:pt x="1025" y="959"/>
                  </a:lnTo>
                  <a:lnTo>
                    <a:pt x="1103" y="898"/>
                  </a:lnTo>
                  <a:lnTo>
                    <a:pt x="1177" y="832"/>
                  </a:lnTo>
                  <a:lnTo>
                    <a:pt x="1247" y="763"/>
                  </a:lnTo>
                  <a:lnTo>
                    <a:pt x="1313" y="688"/>
                  </a:lnTo>
                  <a:lnTo>
                    <a:pt x="1375" y="610"/>
                  </a:lnTo>
                  <a:lnTo>
                    <a:pt x="1431" y="527"/>
                  </a:lnTo>
                  <a:lnTo>
                    <a:pt x="1483" y="441"/>
                  </a:lnTo>
                  <a:lnTo>
                    <a:pt x="1529" y="350"/>
                  </a:lnTo>
                  <a:lnTo>
                    <a:pt x="1568" y="257"/>
                  </a:lnTo>
                  <a:lnTo>
                    <a:pt x="1603" y="160"/>
                  </a:lnTo>
                  <a:lnTo>
                    <a:pt x="1633" y="61"/>
                  </a:lnTo>
                  <a:lnTo>
                    <a:pt x="1640" y="41"/>
                  </a:lnTo>
                  <a:lnTo>
                    <a:pt x="1654" y="24"/>
                  </a:lnTo>
                  <a:lnTo>
                    <a:pt x="1670" y="11"/>
                  </a:lnTo>
                  <a:lnTo>
                    <a:pt x="1689" y="3"/>
                  </a:lnTo>
                  <a:lnTo>
                    <a:pt x="1710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  <p:sp>
          <p:nvSpPr>
            <p:cNvPr id="67" name="Freeform 445">
              <a:extLst>
                <a:ext uri="{FF2B5EF4-FFF2-40B4-BE49-F238E27FC236}">
                  <a16:creationId xmlns:a16="http://schemas.microsoft.com/office/drawing/2014/main" id="{6E48BA35-F59F-4B85-8157-15DD8D402C73}"/>
                </a:ext>
              </a:extLst>
            </p:cNvPr>
            <p:cNvSpPr>
              <a:spLocks/>
            </p:cNvSpPr>
            <p:nvPr/>
          </p:nvSpPr>
          <p:spPr bwMode="auto">
            <a:xfrm>
              <a:off x="8142" y="2635"/>
              <a:ext cx="165" cy="237"/>
            </a:xfrm>
            <a:custGeom>
              <a:avLst/>
              <a:gdLst>
                <a:gd name="T0" fmla="*/ 83 w 165"/>
                <a:gd name="T1" fmla="*/ 0 h 237"/>
                <a:gd name="T2" fmla="*/ 106 w 165"/>
                <a:gd name="T3" fmla="*/ 4 h 237"/>
                <a:gd name="T4" fmla="*/ 124 w 165"/>
                <a:gd name="T5" fmla="*/ 11 h 237"/>
                <a:gd name="T6" fmla="*/ 142 w 165"/>
                <a:gd name="T7" fmla="*/ 25 h 237"/>
                <a:gd name="T8" fmla="*/ 154 w 165"/>
                <a:gd name="T9" fmla="*/ 41 h 237"/>
                <a:gd name="T10" fmla="*/ 163 w 165"/>
                <a:gd name="T11" fmla="*/ 61 h 237"/>
                <a:gd name="T12" fmla="*/ 165 w 165"/>
                <a:gd name="T13" fmla="*/ 82 h 237"/>
                <a:gd name="T14" fmla="*/ 164 w 165"/>
                <a:gd name="T15" fmla="*/ 159 h 237"/>
                <a:gd name="T16" fmla="*/ 160 w 165"/>
                <a:gd name="T17" fmla="*/ 180 h 237"/>
                <a:gd name="T18" fmla="*/ 152 w 165"/>
                <a:gd name="T19" fmla="*/ 199 h 237"/>
                <a:gd name="T20" fmla="*/ 138 w 165"/>
                <a:gd name="T21" fmla="*/ 215 h 237"/>
                <a:gd name="T22" fmla="*/ 122 w 165"/>
                <a:gd name="T23" fmla="*/ 226 h 237"/>
                <a:gd name="T24" fmla="*/ 103 w 165"/>
                <a:gd name="T25" fmla="*/ 235 h 237"/>
                <a:gd name="T26" fmla="*/ 82 w 165"/>
                <a:gd name="T27" fmla="*/ 237 h 237"/>
                <a:gd name="T28" fmla="*/ 78 w 165"/>
                <a:gd name="T29" fmla="*/ 237 h 237"/>
                <a:gd name="T30" fmla="*/ 57 w 165"/>
                <a:gd name="T31" fmla="*/ 234 h 237"/>
                <a:gd name="T32" fmla="*/ 37 w 165"/>
                <a:gd name="T33" fmla="*/ 224 h 237"/>
                <a:gd name="T34" fmla="*/ 21 w 165"/>
                <a:gd name="T35" fmla="*/ 211 h 237"/>
                <a:gd name="T36" fmla="*/ 10 w 165"/>
                <a:gd name="T37" fmla="*/ 194 h 237"/>
                <a:gd name="T38" fmla="*/ 3 w 165"/>
                <a:gd name="T39" fmla="*/ 174 h 237"/>
                <a:gd name="T40" fmla="*/ 0 w 165"/>
                <a:gd name="T41" fmla="*/ 152 h 237"/>
                <a:gd name="T42" fmla="*/ 1 w 165"/>
                <a:gd name="T43" fmla="*/ 82 h 237"/>
                <a:gd name="T44" fmla="*/ 5 w 165"/>
                <a:gd name="T45" fmla="*/ 61 h 237"/>
                <a:gd name="T46" fmla="*/ 13 w 165"/>
                <a:gd name="T47" fmla="*/ 41 h 237"/>
                <a:gd name="T48" fmla="*/ 26 w 165"/>
                <a:gd name="T49" fmla="*/ 25 h 237"/>
                <a:gd name="T50" fmla="*/ 42 w 165"/>
                <a:gd name="T51" fmla="*/ 11 h 237"/>
                <a:gd name="T52" fmla="*/ 62 w 165"/>
                <a:gd name="T53" fmla="*/ 4 h 237"/>
                <a:gd name="T54" fmla="*/ 83 w 165"/>
                <a:gd name="T55" fmla="*/ 0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65" h="237">
                  <a:moveTo>
                    <a:pt x="83" y="0"/>
                  </a:moveTo>
                  <a:lnTo>
                    <a:pt x="106" y="4"/>
                  </a:lnTo>
                  <a:lnTo>
                    <a:pt x="124" y="11"/>
                  </a:lnTo>
                  <a:lnTo>
                    <a:pt x="142" y="25"/>
                  </a:lnTo>
                  <a:lnTo>
                    <a:pt x="154" y="41"/>
                  </a:lnTo>
                  <a:lnTo>
                    <a:pt x="163" y="61"/>
                  </a:lnTo>
                  <a:lnTo>
                    <a:pt x="165" y="82"/>
                  </a:lnTo>
                  <a:lnTo>
                    <a:pt x="164" y="159"/>
                  </a:lnTo>
                  <a:lnTo>
                    <a:pt x="160" y="180"/>
                  </a:lnTo>
                  <a:lnTo>
                    <a:pt x="152" y="199"/>
                  </a:lnTo>
                  <a:lnTo>
                    <a:pt x="138" y="215"/>
                  </a:lnTo>
                  <a:lnTo>
                    <a:pt x="122" y="226"/>
                  </a:lnTo>
                  <a:lnTo>
                    <a:pt x="103" y="235"/>
                  </a:lnTo>
                  <a:lnTo>
                    <a:pt x="82" y="237"/>
                  </a:lnTo>
                  <a:lnTo>
                    <a:pt x="78" y="237"/>
                  </a:lnTo>
                  <a:lnTo>
                    <a:pt x="57" y="234"/>
                  </a:lnTo>
                  <a:lnTo>
                    <a:pt x="37" y="224"/>
                  </a:lnTo>
                  <a:lnTo>
                    <a:pt x="21" y="211"/>
                  </a:lnTo>
                  <a:lnTo>
                    <a:pt x="10" y="194"/>
                  </a:lnTo>
                  <a:lnTo>
                    <a:pt x="3" y="174"/>
                  </a:lnTo>
                  <a:lnTo>
                    <a:pt x="0" y="152"/>
                  </a:lnTo>
                  <a:lnTo>
                    <a:pt x="1" y="82"/>
                  </a:lnTo>
                  <a:lnTo>
                    <a:pt x="5" y="61"/>
                  </a:lnTo>
                  <a:lnTo>
                    <a:pt x="13" y="41"/>
                  </a:lnTo>
                  <a:lnTo>
                    <a:pt x="26" y="25"/>
                  </a:lnTo>
                  <a:lnTo>
                    <a:pt x="42" y="11"/>
                  </a:lnTo>
                  <a:lnTo>
                    <a:pt x="62" y="4"/>
                  </a:lnTo>
                  <a:lnTo>
                    <a:pt x="83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 dirty="0">
                <a:solidFill>
                  <a:schemeClr val="tx1">
                    <a:lumMod val="75000"/>
                    <a:lumOff val="25000"/>
                  </a:schemeClr>
                </a:solidFill>
              </a:endParaRPr>
            </a:p>
          </p:txBody>
        </p:sp>
      </p:grpSp>
      <p:sp>
        <p:nvSpPr>
          <p:cNvPr id="68" name="TextBox 67">
            <a:extLst>
              <a:ext uri="{FF2B5EF4-FFF2-40B4-BE49-F238E27FC236}">
                <a16:creationId xmlns:a16="http://schemas.microsoft.com/office/drawing/2014/main" id="{48BCE470-FF70-4395-B5C8-3666C63F3203}"/>
              </a:ext>
            </a:extLst>
          </p:cNvPr>
          <p:cNvSpPr txBox="1"/>
          <p:nvPr/>
        </p:nvSpPr>
        <p:spPr>
          <a:xfrm>
            <a:off x="7609816" y="4446419"/>
            <a:ext cx="3803529" cy="1297599"/>
          </a:xfrm>
          <a:prstGeom prst="rect">
            <a:avLst/>
          </a:prstGeom>
          <a:noFill/>
        </p:spPr>
        <p:txBody>
          <a:bodyPr wrap="square" lIns="0" rIns="0" rtlCol="0">
            <a:spAutoFit/>
          </a:bodyPr>
          <a:lstStyle/>
          <a:p>
            <a:pPr marL="171450" indent="-171450">
              <a:lnSpc>
                <a:spcPct val="120000"/>
              </a:lnSpc>
              <a:buFont typeface="Wingdings" panose="05000000000000000000" pitchFamily="2" charset="2"/>
              <a:buChar char="ü"/>
            </a:pPr>
            <a:r>
              <a:rPr lang="en-US" sz="1100" b="1" dirty="0">
                <a:solidFill>
                  <a:schemeClr val="accent4">
                    <a:alpha val="80000"/>
                  </a:schemeClr>
                </a:solidFill>
              </a:rPr>
              <a:t>There are many variations of passages 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of Lorem Ipsum available, but the majority have suffered alteration in some form, by injected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humour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, or </a:t>
            </a:r>
            <a:r>
              <a:rPr lang="en-US" sz="1100" dirty="0" err="1">
                <a:solidFill>
                  <a:schemeClr val="tx1">
                    <a:alpha val="80000"/>
                  </a:schemeClr>
                </a:solidFill>
              </a:rPr>
              <a:t>randomised</a:t>
            </a:r>
            <a:r>
              <a:rPr lang="en-US" sz="1100" dirty="0">
                <a:solidFill>
                  <a:schemeClr val="tx1">
                    <a:alpha val="80000"/>
                  </a:schemeClr>
                </a:solidFill>
              </a:rPr>
              <a:t> words which don't look even slightly believable. If you are going to use a passage of Lorem Ipsum available, but the majority have suffered alteration in some form, by injected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8931636-EFD5-439E-BB4D-E32AD69C6B0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05874715-0C26-444A-BB76-D6AA9517FDCD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AEA02C32-9155-4506-AD2D-445AE1A107B0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2488249"/>
      </p:ext>
    </p:extLst>
  </p:cSld>
  <p:clrMapOvr>
    <a:masterClrMapping/>
  </p:clrMapOvr>
  <p:transition spd="slow">
    <p:wip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ounded Rectangle 21">
            <a:extLst>
              <a:ext uri="{FF2B5EF4-FFF2-40B4-BE49-F238E27FC236}">
                <a16:creationId xmlns:a16="http://schemas.microsoft.com/office/drawing/2014/main" id="{2D6F04D2-8722-4463-BAE9-BF8ECFA19D6B}"/>
              </a:ext>
            </a:extLst>
          </p:cNvPr>
          <p:cNvSpPr/>
          <p:nvPr/>
        </p:nvSpPr>
        <p:spPr>
          <a:xfrm>
            <a:off x="1516334" y="2853499"/>
            <a:ext cx="982361" cy="1027135"/>
          </a:xfrm>
          <a:prstGeom prst="round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0" name="Rounded Rectangle 22">
            <a:extLst>
              <a:ext uri="{FF2B5EF4-FFF2-40B4-BE49-F238E27FC236}">
                <a16:creationId xmlns:a16="http://schemas.microsoft.com/office/drawing/2014/main" id="{99F58BAD-259D-4067-A3A1-D3B27C762040}"/>
              </a:ext>
            </a:extLst>
          </p:cNvPr>
          <p:cNvSpPr/>
          <p:nvPr/>
        </p:nvSpPr>
        <p:spPr>
          <a:xfrm>
            <a:off x="3517591" y="2846184"/>
            <a:ext cx="1027135" cy="1027135"/>
          </a:xfrm>
          <a:prstGeom prst="round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1" name="Rounded Rectangle 23">
            <a:extLst>
              <a:ext uri="{FF2B5EF4-FFF2-40B4-BE49-F238E27FC236}">
                <a16:creationId xmlns:a16="http://schemas.microsoft.com/office/drawing/2014/main" id="{9D286542-2EBB-465D-A57E-40F028010588}"/>
              </a:ext>
            </a:extLst>
          </p:cNvPr>
          <p:cNvSpPr/>
          <p:nvPr/>
        </p:nvSpPr>
        <p:spPr>
          <a:xfrm>
            <a:off x="7554743" y="2871690"/>
            <a:ext cx="1027135" cy="1027135"/>
          </a:xfrm>
          <a:prstGeom prst="roundRect">
            <a:avLst/>
          </a:prstGeom>
          <a:solidFill>
            <a:schemeClr val="accent4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2" name="Rounded Rectangle 24">
            <a:extLst>
              <a:ext uri="{FF2B5EF4-FFF2-40B4-BE49-F238E27FC236}">
                <a16:creationId xmlns:a16="http://schemas.microsoft.com/office/drawing/2014/main" id="{B720D77B-6CDB-4B5B-A4B2-A1B5E9AC5C4D}"/>
              </a:ext>
            </a:extLst>
          </p:cNvPr>
          <p:cNvSpPr/>
          <p:nvPr/>
        </p:nvSpPr>
        <p:spPr>
          <a:xfrm>
            <a:off x="9600774" y="2864375"/>
            <a:ext cx="1027135" cy="1027135"/>
          </a:xfrm>
          <a:prstGeom prst="roundRect">
            <a:avLst/>
          </a:prstGeom>
          <a:solidFill>
            <a:schemeClr val="accent3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3" name="Rounded Rectangle 25">
            <a:extLst>
              <a:ext uri="{FF2B5EF4-FFF2-40B4-BE49-F238E27FC236}">
                <a16:creationId xmlns:a16="http://schemas.microsoft.com/office/drawing/2014/main" id="{E9374879-C953-4468-89B6-402823C98041}"/>
              </a:ext>
            </a:extLst>
          </p:cNvPr>
          <p:cNvSpPr/>
          <p:nvPr/>
        </p:nvSpPr>
        <p:spPr>
          <a:xfrm>
            <a:off x="5534101" y="2871690"/>
            <a:ext cx="1027135" cy="998433"/>
          </a:xfrm>
          <a:prstGeom prst="roundRect">
            <a:avLst/>
          </a:prstGeom>
          <a:solidFill>
            <a:schemeClr val="accent1"/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4" name="Title 1">
            <a:extLst>
              <a:ext uri="{FF2B5EF4-FFF2-40B4-BE49-F238E27FC236}">
                <a16:creationId xmlns:a16="http://schemas.microsoft.com/office/drawing/2014/main" id="{0A5DD924-9302-4FDE-93A6-818FABC80B9E}"/>
              </a:ext>
            </a:extLst>
          </p:cNvPr>
          <p:cNvSpPr txBox="1">
            <a:spLocks/>
          </p:cNvSpPr>
          <p:nvPr/>
        </p:nvSpPr>
        <p:spPr>
          <a:xfrm flipH="1">
            <a:off x="9628401" y="3374584"/>
            <a:ext cx="966201" cy="286060"/>
          </a:xfrm>
          <a:prstGeom prst="rect">
            <a:avLst/>
          </a:prstGeom>
        </p:spPr>
        <p:txBody>
          <a:bodyPr anchor="ctr"/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152">
              <a:buClr>
                <a:srgbClr val="0070C0"/>
              </a:buClr>
              <a:defRPr/>
            </a:pPr>
            <a:r>
              <a:rPr lang="en-IN" sz="1400" b="1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INSERT</a:t>
            </a:r>
            <a:r>
              <a:rPr lang="en-IN" sz="1400" b="1" dirty="0">
                <a:solidFill>
                  <a:schemeClr val="bg1"/>
                </a:solidFill>
              </a:rPr>
              <a:t> </a:t>
            </a:r>
            <a:r>
              <a:rPr lang="en-IN" sz="1600" dirty="0">
                <a:solidFill>
                  <a:schemeClr val="bg1"/>
                </a:solidFill>
                <a:latin typeface="+mn-lt"/>
              </a:rPr>
              <a:t>TITLE</a:t>
            </a:r>
          </a:p>
        </p:txBody>
      </p:sp>
      <p:sp>
        <p:nvSpPr>
          <p:cNvPr id="35" name="Title 1">
            <a:extLst>
              <a:ext uri="{FF2B5EF4-FFF2-40B4-BE49-F238E27FC236}">
                <a16:creationId xmlns:a16="http://schemas.microsoft.com/office/drawing/2014/main" id="{B1637C0E-7335-4D42-AB14-9AA1E5D92B73}"/>
              </a:ext>
            </a:extLst>
          </p:cNvPr>
          <p:cNvSpPr txBox="1">
            <a:spLocks/>
          </p:cNvSpPr>
          <p:nvPr/>
        </p:nvSpPr>
        <p:spPr>
          <a:xfrm flipH="1">
            <a:off x="7580132" y="3374584"/>
            <a:ext cx="966201" cy="286060"/>
          </a:xfrm>
          <a:prstGeom prst="rect">
            <a:avLst/>
          </a:prstGeom>
        </p:spPr>
        <p:txBody>
          <a:bodyPr anchor="ctr"/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152">
              <a:buClr>
                <a:srgbClr val="0070C0"/>
              </a:buClr>
              <a:defRPr/>
            </a:pPr>
            <a:r>
              <a:rPr lang="en-IN" sz="1400" b="1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INSERT</a:t>
            </a:r>
            <a:r>
              <a:rPr lang="en-IN" sz="1400" b="1" dirty="0">
                <a:solidFill>
                  <a:schemeClr val="bg1"/>
                </a:solidFill>
              </a:rPr>
              <a:t> </a:t>
            </a:r>
            <a:r>
              <a:rPr lang="en-IN" sz="1600" dirty="0">
                <a:solidFill>
                  <a:schemeClr val="bg1"/>
                </a:solidFill>
                <a:latin typeface="+mn-lt"/>
              </a:rPr>
              <a:t>TITLE</a:t>
            </a:r>
          </a:p>
        </p:txBody>
      </p:sp>
      <p:sp>
        <p:nvSpPr>
          <p:cNvPr id="46" name="Title 1">
            <a:extLst>
              <a:ext uri="{FF2B5EF4-FFF2-40B4-BE49-F238E27FC236}">
                <a16:creationId xmlns:a16="http://schemas.microsoft.com/office/drawing/2014/main" id="{56B49C73-04D9-42AC-9459-7515C8A1DDF4}"/>
              </a:ext>
            </a:extLst>
          </p:cNvPr>
          <p:cNvSpPr txBox="1">
            <a:spLocks/>
          </p:cNvSpPr>
          <p:nvPr/>
        </p:nvSpPr>
        <p:spPr>
          <a:xfrm flipH="1">
            <a:off x="5563622" y="3374584"/>
            <a:ext cx="966201" cy="286060"/>
          </a:xfrm>
          <a:prstGeom prst="rect">
            <a:avLst/>
          </a:prstGeom>
        </p:spPr>
        <p:txBody>
          <a:bodyPr anchor="ctr"/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152">
              <a:buClr>
                <a:srgbClr val="0070C0"/>
              </a:buClr>
              <a:defRPr/>
            </a:pPr>
            <a:r>
              <a:rPr lang="en-IN" sz="1400" b="1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INSERT</a:t>
            </a:r>
            <a:r>
              <a:rPr lang="en-IN" sz="1400" b="1" dirty="0">
                <a:solidFill>
                  <a:schemeClr val="bg1"/>
                </a:solidFill>
              </a:rPr>
              <a:t> </a:t>
            </a:r>
            <a:r>
              <a:rPr lang="en-IN" sz="1600" dirty="0">
                <a:solidFill>
                  <a:schemeClr val="bg1"/>
                </a:solidFill>
                <a:latin typeface="+mn-lt"/>
              </a:rPr>
              <a:t>TITLE</a:t>
            </a:r>
          </a:p>
        </p:txBody>
      </p:sp>
      <p:sp>
        <p:nvSpPr>
          <p:cNvPr id="47" name="Title 1">
            <a:extLst>
              <a:ext uri="{FF2B5EF4-FFF2-40B4-BE49-F238E27FC236}">
                <a16:creationId xmlns:a16="http://schemas.microsoft.com/office/drawing/2014/main" id="{ABD96DE3-F446-4245-B40E-B4C2984DC204}"/>
              </a:ext>
            </a:extLst>
          </p:cNvPr>
          <p:cNvSpPr txBox="1">
            <a:spLocks/>
          </p:cNvSpPr>
          <p:nvPr/>
        </p:nvSpPr>
        <p:spPr>
          <a:xfrm flipH="1">
            <a:off x="3538997" y="3374584"/>
            <a:ext cx="966201" cy="286060"/>
          </a:xfrm>
          <a:prstGeom prst="rect">
            <a:avLst/>
          </a:prstGeom>
        </p:spPr>
        <p:txBody>
          <a:bodyPr anchor="ctr"/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152">
              <a:buClr>
                <a:srgbClr val="0070C0"/>
              </a:buClr>
              <a:defRPr/>
            </a:pPr>
            <a:r>
              <a:rPr lang="en-IN" sz="1400" b="1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INSERT</a:t>
            </a:r>
            <a:r>
              <a:rPr lang="en-IN" sz="1400" b="1" dirty="0">
                <a:solidFill>
                  <a:schemeClr val="bg1"/>
                </a:solidFill>
              </a:rPr>
              <a:t> </a:t>
            </a:r>
            <a:r>
              <a:rPr lang="en-IN" sz="1600" dirty="0">
                <a:solidFill>
                  <a:schemeClr val="bg1"/>
                </a:solidFill>
                <a:latin typeface="+mn-lt"/>
              </a:rPr>
              <a:t>TITLE</a:t>
            </a:r>
          </a:p>
        </p:txBody>
      </p:sp>
      <p:sp>
        <p:nvSpPr>
          <p:cNvPr id="48" name="Title 1">
            <a:extLst>
              <a:ext uri="{FF2B5EF4-FFF2-40B4-BE49-F238E27FC236}">
                <a16:creationId xmlns:a16="http://schemas.microsoft.com/office/drawing/2014/main" id="{15671834-1B68-4A32-A821-F835D2D8A575}"/>
              </a:ext>
            </a:extLst>
          </p:cNvPr>
          <p:cNvSpPr txBox="1">
            <a:spLocks/>
          </p:cNvSpPr>
          <p:nvPr/>
        </p:nvSpPr>
        <p:spPr>
          <a:xfrm flipH="1">
            <a:off x="1527612" y="3374584"/>
            <a:ext cx="966201" cy="286060"/>
          </a:xfrm>
          <a:prstGeom prst="rect">
            <a:avLst/>
          </a:prstGeom>
        </p:spPr>
        <p:txBody>
          <a:bodyPr anchor="ctr"/>
          <a:lstStyle>
            <a:lvl1pPr algn="l" defTabSz="1828434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 defTabSz="457152">
              <a:buClr>
                <a:srgbClr val="0070C0"/>
              </a:buClr>
              <a:defRPr/>
            </a:pPr>
            <a:r>
              <a:rPr lang="en-IN" sz="1400" b="1" dirty="0">
                <a:solidFill>
                  <a:schemeClr val="bg1"/>
                </a:solidFill>
                <a:latin typeface="Open Sans Extrabold" charset="0"/>
                <a:ea typeface="Open Sans Extrabold" charset="0"/>
                <a:cs typeface="Open Sans Extrabold" charset="0"/>
              </a:rPr>
              <a:t>INSERT</a:t>
            </a:r>
            <a:r>
              <a:rPr lang="en-IN" sz="1400" b="1" dirty="0">
                <a:solidFill>
                  <a:schemeClr val="bg1"/>
                </a:solidFill>
              </a:rPr>
              <a:t> </a:t>
            </a:r>
            <a:r>
              <a:rPr lang="en-IN" sz="1600" dirty="0">
                <a:solidFill>
                  <a:schemeClr val="bg1"/>
                </a:solidFill>
                <a:latin typeface="+mn-lt"/>
              </a:rPr>
              <a:t>TITLE</a:t>
            </a:r>
          </a:p>
        </p:txBody>
      </p:sp>
      <p:sp>
        <p:nvSpPr>
          <p:cNvPr id="49" name="Freeform 60">
            <a:extLst>
              <a:ext uri="{FF2B5EF4-FFF2-40B4-BE49-F238E27FC236}">
                <a16:creationId xmlns:a16="http://schemas.microsoft.com/office/drawing/2014/main" id="{E1D3E3D6-8608-4205-84FF-1CB6B9103EB1}"/>
              </a:ext>
            </a:extLst>
          </p:cNvPr>
          <p:cNvSpPr>
            <a:spLocks noChangeAspect="1" noEditPoints="1"/>
          </p:cNvSpPr>
          <p:nvPr/>
        </p:nvSpPr>
        <p:spPr bwMode="auto">
          <a:xfrm>
            <a:off x="1860044" y="2945865"/>
            <a:ext cx="294940" cy="296826"/>
          </a:xfrm>
          <a:custGeom>
            <a:avLst/>
            <a:gdLst>
              <a:gd name="T0" fmla="*/ 326 w 326"/>
              <a:gd name="T1" fmla="*/ 108 h 328"/>
              <a:gd name="T2" fmla="*/ 219 w 326"/>
              <a:gd name="T3" fmla="*/ 0 h 328"/>
              <a:gd name="T4" fmla="*/ 31 w 326"/>
              <a:gd name="T5" fmla="*/ 188 h 328"/>
              <a:gd name="T6" fmla="*/ 0 w 326"/>
              <a:gd name="T7" fmla="*/ 328 h 328"/>
              <a:gd name="T8" fmla="*/ 139 w 326"/>
              <a:gd name="T9" fmla="*/ 295 h 328"/>
              <a:gd name="T10" fmla="*/ 326 w 326"/>
              <a:gd name="T11" fmla="*/ 108 h 328"/>
              <a:gd name="T12" fmla="*/ 129 w 326"/>
              <a:gd name="T13" fmla="*/ 275 h 328"/>
              <a:gd name="T14" fmla="*/ 112 w 326"/>
              <a:gd name="T15" fmla="*/ 258 h 328"/>
              <a:gd name="T16" fmla="*/ 280 w 326"/>
              <a:gd name="T17" fmla="*/ 91 h 328"/>
              <a:gd name="T18" fmla="*/ 297 w 326"/>
              <a:gd name="T19" fmla="*/ 108 h 328"/>
              <a:gd name="T20" fmla="*/ 129 w 326"/>
              <a:gd name="T21" fmla="*/ 275 h 328"/>
              <a:gd name="T22" fmla="*/ 67 w 326"/>
              <a:gd name="T23" fmla="*/ 290 h 328"/>
              <a:gd name="T24" fmla="*/ 37 w 326"/>
              <a:gd name="T25" fmla="*/ 260 h 328"/>
              <a:gd name="T26" fmla="*/ 48 w 326"/>
              <a:gd name="T27" fmla="*/ 208 h 328"/>
              <a:gd name="T28" fmla="*/ 66 w 326"/>
              <a:gd name="T29" fmla="*/ 226 h 328"/>
              <a:gd name="T30" fmla="*/ 66 w 326"/>
              <a:gd name="T31" fmla="*/ 226 h 328"/>
              <a:gd name="T32" fmla="*/ 105 w 326"/>
              <a:gd name="T33" fmla="*/ 265 h 328"/>
              <a:gd name="T34" fmla="*/ 105 w 326"/>
              <a:gd name="T35" fmla="*/ 265 h 328"/>
              <a:gd name="T36" fmla="*/ 119 w 326"/>
              <a:gd name="T37" fmla="*/ 278 h 328"/>
              <a:gd name="T38" fmla="*/ 67 w 326"/>
              <a:gd name="T39" fmla="*/ 290 h 328"/>
              <a:gd name="T40" fmla="*/ 272 w 326"/>
              <a:gd name="T41" fmla="*/ 83 h 328"/>
              <a:gd name="T42" fmla="*/ 105 w 326"/>
              <a:gd name="T43" fmla="*/ 250 h 328"/>
              <a:gd name="T44" fmla="*/ 80 w 326"/>
              <a:gd name="T45" fmla="*/ 226 h 328"/>
              <a:gd name="T46" fmla="*/ 248 w 326"/>
              <a:gd name="T47" fmla="*/ 59 h 328"/>
              <a:gd name="T48" fmla="*/ 272 w 326"/>
              <a:gd name="T49" fmla="*/ 83 h 328"/>
              <a:gd name="T50" fmla="*/ 219 w 326"/>
              <a:gd name="T51" fmla="*/ 30 h 328"/>
              <a:gd name="T52" fmla="*/ 240 w 326"/>
              <a:gd name="T53" fmla="*/ 51 h 328"/>
              <a:gd name="T54" fmla="*/ 73 w 326"/>
              <a:gd name="T55" fmla="*/ 218 h 328"/>
              <a:gd name="T56" fmla="*/ 52 w 326"/>
              <a:gd name="T57" fmla="*/ 197 h 328"/>
              <a:gd name="T58" fmla="*/ 219 w 326"/>
              <a:gd name="T59" fmla="*/ 30 h 3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26" h="328">
                <a:moveTo>
                  <a:pt x="326" y="108"/>
                </a:moveTo>
                <a:lnTo>
                  <a:pt x="219" y="0"/>
                </a:lnTo>
                <a:lnTo>
                  <a:pt x="31" y="188"/>
                </a:lnTo>
                <a:lnTo>
                  <a:pt x="0" y="328"/>
                </a:lnTo>
                <a:lnTo>
                  <a:pt x="139" y="295"/>
                </a:lnTo>
                <a:lnTo>
                  <a:pt x="326" y="108"/>
                </a:lnTo>
                <a:close/>
                <a:moveTo>
                  <a:pt x="129" y="275"/>
                </a:moveTo>
                <a:lnTo>
                  <a:pt x="112" y="258"/>
                </a:lnTo>
                <a:lnTo>
                  <a:pt x="280" y="91"/>
                </a:lnTo>
                <a:lnTo>
                  <a:pt x="297" y="108"/>
                </a:lnTo>
                <a:lnTo>
                  <a:pt x="129" y="275"/>
                </a:lnTo>
                <a:close/>
                <a:moveTo>
                  <a:pt x="67" y="290"/>
                </a:moveTo>
                <a:lnTo>
                  <a:pt x="37" y="260"/>
                </a:lnTo>
                <a:lnTo>
                  <a:pt x="48" y="208"/>
                </a:lnTo>
                <a:lnTo>
                  <a:pt x="66" y="226"/>
                </a:lnTo>
                <a:lnTo>
                  <a:pt x="66" y="226"/>
                </a:lnTo>
                <a:lnTo>
                  <a:pt x="105" y="265"/>
                </a:lnTo>
                <a:lnTo>
                  <a:pt x="105" y="265"/>
                </a:lnTo>
                <a:lnTo>
                  <a:pt x="119" y="278"/>
                </a:lnTo>
                <a:lnTo>
                  <a:pt x="67" y="290"/>
                </a:lnTo>
                <a:close/>
                <a:moveTo>
                  <a:pt x="272" y="83"/>
                </a:moveTo>
                <a:lnTo>
                  <a:pt x="105" y="250"/>
                </a:lnTo>
                <a:lnTo>
                  <a:pt x="80" y="226"/>
                </a:lnTo>
                <a:lnTo>
                  <a:pt x="248" y="59"/>
                </a:lnTo>
                <a:lnTo>
                  <a:pt x="272" y="83"/>
                </a:lnTo>
                <a:close/>
                <a:moveTo>
                  <a:pt x="219" y="30"/>
                </a:moveTo>
                <a:lnTo>
                  <a:pt x="240" y="51"/>
                </a:lnTo>
                <a:lnTo>
                  <a:pt x="73" y="218"/>
                </a:lnTo>
                <a:lnTo>
                  <a:pt x="52" y="197"/>
                </a:lnTo>
                <a:lnTo>
                  <a:pt x="219" y="3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840" dirty="0">
              <a:solidFill>
                <a:schemeClr val="bg1"/>
              </a:solidFill>
              <a:latin typeface="Lato Light"/>
            </a:endParaRPr>
          </a:p>
        </p:txBody>
      </p:sp>
      <p:sp>
        <p:nvSpPr>
          <p:cNvPr id="50" name="Freeform 26">
            <a:extLst>
              <a:ext uri="{FF2B5EF4-FFF2-40B4-BE49-F238E27FC236}">
                <a16:creationId xmlns:a16="http://schemas.microsoft.com/office/drawing/2014/main" id="{21B5FE03-0132-4834-BF50-7CA1AC2460B8}"/>
              </a:ext>
            </a:extLst>
          </p:cNvPr>
          <p:cNvSpPr>
            <a:spLocks noChangeAspect="1" noEditPoints="1"/>
          </p:cNvSpPr>
          <p:nvPr/>
        </p:nvSpPr>
        <p:spPr bwMode="auto">
          <a:xfrm rot="2700000">
            <a:off x="3939675" y="2988348"/>
            <a:ext cx="153446" cy="282524"/>
          </a:xfrm>
          <a:custGeom>
            <a:avLst/>
            <a:gdLst>
              <a:gd name="T0" fmla="*/ 482 w 579"/>
              <a:gd name="T1" fmla="*/ 367 h 1073"/>
              <a:gd name="T2" fmla="*/ 482 w 579"/>
              <a:gd name="T3" fmla="*/ 148 h 1073"/>
              <a:gd name="T4" fmla="*/ 525 w 579"/>
              <a:gd name="T5" fmla="*/ 79 h 1073"/>
              <a:gd name="T6" fmla="*/ 447 w 579"/>
              <a:gd name="T7" fmla="*/ 0 h 1073"/>
              <a:gd name="T8" fmla="*/ 132 w 579"/>
              <a:gd name="T9" fmla="*/ 0 h 1073"/>
              <a:gd name="T10" fmla="*/ 54 w 579"/>
              <a:gd name="T11" fmla="*/ 79 h 1073"/>
              <a:gd name="T12" fmla="*/ 96 w 579"/>
              <a:gd name="T13" fmla="*/ 148 h 1073"/>
              <a:gd name="T14" fmla="*/ 96 w 579"/>
              <a:gd name="T15" fmla="*/ 367 h 1073"/>
              <a:gd name="T16" fmla="*/ 0 w 579"/>
              <a:gd name="T17" fmla="*/ 583 h 1073"/>
              <a:gd name="T18" fmla="*/ 0 w 579"/>
              <a:gd name="T19" fmla="*/ 612 h 1073"/>
              <a:gd name="T20" fmla="*/ 224 w 579"/>
              <a:gd name="T21" fmla="*/ 612 h 1073"/>
              <a:gd name="T22" fmla="*/ 224 w 579"/>
              <a:gd name="T23" fmla="*/ 923 h 1073"/>
              <a:gd name="T24" fmla="*/ 289 w 579"/>
              <a:gd name="T25" fmla="*/ 1073 h 1073"/>
              <a:gd name="T26" fmla="*/ 355 w 579"/>
              <a:gd name="T27" fmla="*/ 923 h 1073"/>
              <a:gd name="T28" fmla="*/ 355 w 579"/>
              <a:gd name="T29" fmla="*/ 612 h 1073"/>
              <a:gd name="T30" fmla="*/ 579 w 579"/>
              <a:gd name="T31" fmla="*/ 612 h 1073"/>
              <a:gd name="T32" fmla="*/ 579 w 579"/>
              <a:gd name="T33" fmla="*/ 583 h 1073"/>
              <a:gd name="T34" fmla="*/ 482 w 579"/>
              <a:gd name="T35" fmla="*/ 367 h 1073"/>
              <a:gd name="T36" fmla="*/ 132 w 579"/>
              <a:gd name="T37" fmla="*/ 58 h 1073"/>
              <a:gd name="T38" fmla="*/ 447 w 579"/>
              <a:gd name="T39" fmla="*/ 58 h 1073"/>
              <a:gd name="T40" fmla="*/ 467 w 579"/>
              <a:gd name="T41" fmla="*/ 79 h 1073"/>
              <a:gd name="T42" fmla="*/ 449 w 579"/>
              <a:gd name="T43" fmla="*/ 99 h 1073"/>
              <a:gd name="T44" fmla="*/ 436 w 579"/>
              <a:gd name="T45" fmla="*/ 101 h 1073"/>
              <a:gd name="T46" fmla="*/ 143 w 579"/>
              <a:gd name="T47" fmla="*/ 101 h 1073"/>
              <a:gd name="T48" fmla="*/ 129 w 579"/>
              <a:gd name="T49" fmla="*/ 99 h 1073"/>
              <a:gd name="T50" fmla="*/ 111 w 579"/>
              <a:gd name="T51" fmla="*/ 79 h 1073"/>
              <a:gd name="T52" fmla="*/ 132 w 579"/>
              <a:gd name="T53" fmla="*/ 58 h 1073"/>
              <a:gd name="T54" fmla="*/ 424 w 579"/>
              <a:gd name="T55" fmla="*/ 370 h 1073"/>
              <a:gd name="T56" fmla="*/ 154 w 579"/>
              <a:gd name="T57" fmla="*/ 370 h 1073"/>
              <a:gd name="T58" fmla="*/ 154 w 579"/>
              <a:gd name="T59" fmla="*/ 130 h 1073"/>
              <a:gd name="T60" fmla="*/ 424 w 579"/>
              <a:gd name="T61" fmla="*/ 130 h 1073"/>
              <a:gd name="T62" fmla="*/ 424 w 579"/>
              <a:gd name="T63" fmla="*/ 370 h 1073"/>
              <a:gd name="T64" fmla="*/ 297 w 579"/>
              <a:gd name="T65" fmla="*/ 911 h 1073"/>
              <a:gd name="T66" fmla="*/ 289 w 579"/>
              <a:gd name="T67" fmla="*/ 928 h 1073"/>
              <a:gd name="T68" fmla="*/ 282 w 579"/>
              <a:gd name="T69" fmla="*/ 911 h 1073"/>
              <a:gd name="T70" fmla="*/ 282 w 579"/>
              <a:gd name="T71" fmla="*/ 612 h 1073"/>
              <a:gd name="T72" fmla="*/ 297 w 579"/>
              <a:gd name="T73" fmla="*/ 612 h 1073"/>
              <a:gd name="T74" fmla="*/ 297 w 579"/>
              <a:gd name="T75" fmla="*/ 911 h 1073"/>
              <a:gd name="T76" fmla="*/ 355 w 579"/>
              <a:gd name="T77" fmla="*/ 554 h 1073"/>
              <a:gd name="T78" fmla="*/ 224 w 579"/>
              <a:gd name="T79" fmla="*/ 554 h 1073"/>
              <a:gd name="T80" fmla="*/ 59 w 579"/>
              <a:gd name="T81" fmla="*/ 554 h 1073"/>
              <a:gd name="T82" fmla="*/ 144 w 579"/>
              <a:gd name="T83" fmla="*/ 403 h 1073"/>
              <a:gd name="T84" fmla="*/ 149 w 579"/>
              <a:gd name="T85" fmla="*/ 399 h 1073"/>
              <a:gd name="T86" fmla="*/ 430 w 579"/>
              <a:gd name="T87" fmla="*/ 399 h 1073"/>
              <a:gd name="T88" fmla="*/ 435 w 579"/>
              <a:gd name="T89" fmla="*/ 403 h 1073"/>
              <a:gd name="T90" fmla="*/ 519 w 579"/>
              <a:gd name="T91" fmla="*/ 554 h 1073"/>
              <a:gd name="T92" fmla="*/ 355 w 579"/>
              <a:gd name="T93" fmla="*/ 554 h 10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579" h="1073">
                <a:moveTo>
                  <a:pt x="482" y="367"/>
                </a:moveTo>
                <a:cubicBezTo>
                  <a:pt x="482" y="148"/>
                  <a:pt x="482" y="148"/>
                  <a:pt x="482" y="148"/>
                </a:cubicBezTo>
                <a:cubicBezTo>
                  <a:pt x="508" y="135"/>
                  <a:pt x="525" y="109"/>
                  <a:pt x="525" y="79"/>
                </a:cubicBezTo>
                <a:cubicBezTo>
                  <a:pt x="525" y="35"/>
                  <a:pt x="490" y="0"/>
                  <a:pt x="447" y="0"/>
                </a:cubicBezTo>
                <a:cubicBezTo>
                  <a:pt x="132" y="0"/>
                  <a:pt x="132" y="0"/>
                  <a:pt x="132" y="0"/>
                </a:cubicBezTo>
                <a:cubicBezTo>
                  <a:pt x="89" y="0"/>
                  <a:pt x="54" y="35"/>
                  <a:pt x="54" y="79"/>
                </a:cubicBezTo>
                <a:cubicBezTo>
                  <a:pt x="54" y="109"/>
                  <a:pt x="71" y="135"/>
                  <a:pt x="96" y="148"/>
                </a:cubicBezTo>
                <a:cubicBezTo>
                  <a:pt x="96" y="367"/>
                  <a:pt x="96" y="367"/>
                  <a:pt x="96" y="367"/>
                </a:cubicBezTo>
                <a:cubicBezTo>
                  <a:pt x="35" y="422"/>
                  <a:pt x="0" y="500"/>
                  <a:pt x="0" y="583"/>
                </a:cubicBezTo>
                <a:cubicBezTo>
                  <a:pt x="0" y="612"/>
                  <a:pt x="0" y="612"/>
                  <a:pt x="0" y="612"/>
                </a:cubicBezTo>
                <a:cubicBezTo>
                  <a:pt x="224" y="612"/>
                  <a:pt x="224" y="612"/>
                  <a:pt x="224" y="612"/>
                </a:cubicBezTo>
                <a:cubicBezTo>
                  <a:pt x="224" y="923"/>
                  <a:pt x="224" y="923"/>
                  <a:pt x="224" y="923"/>
                </a:cubicBezTo>
                <a:cubicBezTo>
                  <a:pt x="289" y="1073"/>
                  <a:pt x="289" y="1073"/>
                  <a:pt x="289" y="1073"/>
                </a:cubicBezTo>
                <a:cubicBezTo>
                  <a:pt x="355" y="923"/>
                  <a:pt x="355" y="923"/>
                  <a:pt x="355" y="923"/>
                </a:cubicBezTo>
                <a:cubicBezTo>
                  <a:pt x="355" y="612"/>
                  <a:pt x="355" y="612"/>
                  <a:pt x="355" y="612"/>
                </a:cubicBezTo>
                <a:cubicBezTo>
                  <a:pt x="579" y="612"/>
                  <a:pt x="579" y="612"/>
                  <a:pt x="579" y="612"/>
                </a:cubicBezTo>
                <a:cubicBezTo>
                  <a:pt x="579" y="583"/>
                  <a:pt x="579" y="583"/>
                  <a:pt x="579" y="583"/>
                </a:cubicBezTo>
                <a:cubicBezTo>
                  <a:pt x="579" y="500"/>
                  <a:pt x="544" y="422"/>
                  <a:pt x="482" y="367"/>
                </a:cubicBezTo>
                <a:close/>
                <a:moveTo>
                  <a:pt x="132" y="58"/>
                </a:moveTo>
                <a:cubicBezTo>
                  <a:pt x="447" y="58"/>
                  <a:pt x="447" y="58"/>
                  <a:pt x="447" y="58"/>
                </a:cubicBezTo>
                <a:cubicBezTo>
                  <a:pt x="458" y="58"/>
                  <a:pt x="467" y="67"/>
                  <a:pt x="467" y="79"/>
                </a:cubicBezTo>
                <a:cubicBezTo>
                  <a:pt x="467" y="89"/>
                  <a:pt x="459" y="97"/>
                  <a:pt x="449" y="99"/>
                </a:cubicBezTo>
                <a:cubicBezTo>
                  <a:pt x="436" y="101"/>
                  <a:pt x="436" y="101"/>
                  <a:pt x="436" y="101"/>
                </a:cubicBezTo>
                <a:cubicBezTo>
                  <a:pt x="143" y="101"/>
                  <a:pt x="143" y="101"/>
                  <a:pt x="143" y="101"/>
                </a:cubicBezTo>
                <a:cubicBezTo>
                  <a:pt x="129" y="99"/>
                  <a:pt x="129" y="99"/>
                  <a:pt x="129" y="99"/>
                </a:cubicBezTo>
                <a:cubicBezTo>
                  <a:pt x="119" y="97"/>
                  <a:pt x="111" y="89"/>
                  <a:pt x="111" y="79"/>
                </a:cubicBezTo>
                <a:cubicBezTo>
                  <a:pt x="111" y="67"/>
                  <a:pt x="121" y="58"/>
                  <a:pt x="132" y="58"/>
                </a:cubicBezTo>
                <a:close/>
                <a:moveTo>
                  <a:pt x="424" y="370"/>
                </a:moveTo>
                <a:cubicBezTo>
                  <a:pt x="154" y="370"/>
                  <a:pt x="154" y="370"/>
                  <a:pt x="154" y="370"/>
                </a:cubicBezTo>
                <a:cubicBezTo>
                  <a:pt x="154" y="130"/>
                  <a:pt x="154" y="130"/>
                  <a:pt x="154" y="130"/>
                </a:cubicBezTo>
                <a:cubicBezTo>
                  <a:pt x="424" y="130"/>
                  <a:pt x="424" y="130"/>
                  <a:pt x="424" y="130"/>
                </a:cubicBezTo>
                <a:lnTo>
                  <a:pt x="424" y="370"/>
                </a:lnTo>
                <a:close/>
                <a:moveTo>
                  <a:pt x="297" y="911"/>
                </a:moveTo>
                <a:cubicBezTo>
                  <a:pt x="289" y="928"/>
                  <a:pt x="289" y="928"/>
                  <a:pt x="289" y="928"/>
                </a:cubicBezTo>
                <a:cubicBezTo>
                  <a:pt x="282" y="911"/>
                  <a:pt x="282" y="911"/>
                  <a:pt x="282" y="911"/>
                </a:cubicBezTo>
                <a:cubicBezTo>
                  <a:pt x="282" y="612"/>
                  <a:pt x="282" y="612"/>
                  <a:pt x="282" y="612"/>
                </a:cubicBezTo>
                <a:cubicBezTo>
                  <a:pt x="297" y="612"/>
                  <a:pt x="297" y="612"/>
                  <a:pt x="297" y="612"/>
                </a:cubicBezTo>
                <a:lnTo>
                  <a:pt x="297" y="911"/>
                </a:lnTo>
                <a:close/>
                <a:moveTo>
                  <a:pt x="355" y="554"/>
                </a:moveTo>
                <a:cubicBezTo>
                  <a:pt x="224" y="554"/>
                  <a:pt x="224" y="554"/>
                  <a:pt x="224" y="554"/>
                </a:cubicBezTo>
                <a:cubicBezTo>
                  <a:pt x="59" y="554"/>
                  <a:pt x="59" y="554"/>
                  <a:pt x="59" y="554"/>
                </a:cubicBezTo>
                <a:cubicBezTo>
                  <a:pt x="67" y="495"/>
                  <a:pt x="97" y="441"/>
                  <a:pt x="144" y="403"/>
                </a:cubicBezTo>
                <a:cubicBezTo>
                  <a:pt x="149" y="399"/>
                  <a:pt x="149" y="399"/>
                  <a:pt x="149" y="399"/>
                </a:cubicBezTo>
                <a:cubicBezTo>
                  <a:pt x="430" y="399"/>
                  <a:pt x="430" y="399"/>
                  <a:pt x="430" y="399"/>
                </a:cubicBezTo>
                <a:cubicBezTo>
                  <a:pt x="435" y="403"/>
                  <a:pt x="435" y="403"/>
                  <a:pt x="435" y="403"/>
                </a:cubicBezTo>
                <a:cubicBezTo>
                  <a:pt x="482" y="441"/>
                  <a:pt x="512" y="495"/>
                  <a:pt x="519" y="554"/>
                </a:cubicBezTo>
                <a:lnTo>
                  <a:pt x="355" y="5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22" tIns="45711" rIns="91422" bIns="45711" numCol="1" anchor="t" anchorCtr="0" compatLnSpc="1">
            <a:prstTxWarp prst="textNoShape">
              <a:avLst/>
            </a:prstTxWarp>
          </a:bodyPr>
          <a:lstStyle/>
          <a:p>
            <a:endParaRPr lang="id-ID" sz="840" dirty="0">
              <a:solidFill>
                <a:schemeClr val="bg1"/>
              </a:solidFill>
              <a:latin typeface="Lato Light"/>
            </a:endParaRPr>
          </a:p>
        </p:txBody>
      </p:sp>
      <p:sp>
        <p:nvSpPr>
          <p:cNvPr id="51" name="Freeform 80">
            <a:extLst>
              <a:ext uri="{FF2B5EF4-FFF2-40B4-BE49-F238E27FC236}">
                <a16:creationId xmlns:a16="http://schemas.microsoft.com/office/drawing/2014/main" id="{06E8D8E6-776B-46ED-AABD-385586674B57}"/>
              </a:ext>
            </a:extLst>
          </p:cNvPr>
          <p:cNvSpPr>
            <a:spLocks noEditPoints="1"/>
          </p:cNvSpPr>
          <p:nvPr/>
        </p:nvSpPr>
        <p:spPr bwMode="auto">
          <a:xfrm>
            <a:off x="5926888" y="3000863"/>
            <a:ext cx="239668" cy="212248"/>
          </a:xfrm>
          <a:custGeom>
            <a:avLst/>
            <a:gdLst>
              <a:gd name="T0" fmla="*/ 232 w 256"/>
              <a:gd name="T1" fmla="*/ 84 h 227"/>
              <a:gd name="T2" fmla="*/ 172 w 256"/>
              <a:gd name="T3" fmla="*/ 44 h 227"/>
              <a:gd name="T4" fmla="*/ 120 w 256"/>
              <a:gd name="T5" fmla="*/ 48 h 227"/>
              <a:gd name="T6" fmla="*/ 64 w 256"/>
              <a:gd name="T7" fmla="*/ 107 h 227"/>
              <a:gd name="T8" fmla="*/ 0 w 256"/>
              <a:gd name="T9" fmla="*/ 131 h 227"/>
              <a:gd name="T10" fmla="*/ 32 w 256"/>
              <a:gd name="T11" fmla="*/ 227 h 227"/>
              <a:gd name="T12" fmla="*/ 87 w 256"/>
              <a:gd name="T13" fmla="*/ 212 h 227"/>
              <a:gd name="T14" fmla="*/ 103 w 256"/>
              <a:gd name="T15" fmla="*/ 219 h 227"/>
              <a:gd name="T16" fmla="*/ 232 w 256"/>
              <a:gd name="T17" fmla="*/ 197 h 227"/>
              <a:gd name="T18" fmla="*/ 240 w 256"/>
              <a:gd name="T19" fmla="*/ 169 h 227"/>
              <a:gd name="T20" fmla="*/ 248 w 256"/>
              <a:gd name="T21" fmla="*/ 140 h 227"/>
              <a:gd name="T22" fmla="*/ 256 w 256"/>
              <a:gd name="T23" fmla="*/ 108 h 227"/>
              <a:gd name="T24" fmla="*/ 32 w 256"/>
              <a:gd name="T25" fmla="*/ 211 h 227"/>
              <a:gd name="T26" fmla="*/ 16 w 256"/>
              <a:gd name="T27" fmla="*/ 131 h 227"/>
              <a:gd name="T28" fmla="*/ 64 w 256"/>
              <a:gd name="T29" fmla="*/ 123 h 227"/>
              <a:gd name="T30" fmla="*/ 72 w 256"/>
              <a:gd name="T31" fmla="*/ 198 h 227"/>
              <a:gd name="T32" fmla="*/ 72 w 256"/>
              <a:gd name="T33" fmla="*/ 203 h 227"/>
              <a:gd name="T34" fmla="*/ 210 w 256"/>
              <a:gd name="T35" fmla="*/ 203 h 227"/>
              <a:gd name="T36" fmla="*/ 88 w 256"/>
              <a:gd name="T37" fmla="*/ 194 h 227"/>
              <a:gd name="T38" fmla="*/ 86 w 256"/>
              <a:gd name="T39" fmla="*/ 121 h 227"/>
              <a:gd name="T40" fmla="*/ 140 w 256"/>
              <a:gd name="T41" fmla="*/ 16 h 227"/>
              <a:gd name="T42" fmla="*/ 152 w 256"/>
              <a:gd name="T43" fmla="*/ 90 h 227"/>
              <a:gd name="T44" fmla="*/ 160 w 256"/>
              <a:gd name="T45" fmla="*/ 100 h 227"/>
              <a:gd name="T46" fmla="*/ 240 w 256"/>
              <a:gd name="T47" fmla="*/ 108 h 227"/>
              <a:gd name="T48" fmla="*/ 223 w 256"/>
              <a:gd name="T49" fmla="*/ 116 h 227"/>
              <a:gd name="T50" fmla="*/ 223 w 256"/>
              <a:gd name="T51" fmla="*/ 132 h 227"/>
              <a:gd name="T52" fmla="*/ 224 w 256"/>
              <a:gd name="T53" fmla="*/ 132 h 227"/>
              <a:gd name="T54" fmla="*/ 224 w 256"/>
              <a:gd name="T55" fmla="*/ 148 h 227"/>
              <a:gd name="T56" fmla="*/ 218 w 256"/>
              <a:gd name="T57" fmla="*/ 147 h 227"/>
              <a:gd name="T58" fmla="*/ 215 w 256"/>
              <a:gd name="T59" fmla="*/ 148 h 227"/>
              <a:gd name="T60" fmla="*/ 215 w 256"/>
              <a:gd name="T61" fmla="*/ 164 h 227"/>
              <a:gd name="T62" fmla="*/ 224 w 256"/>
              <a:gd name="T63" fmla="*/ 169 h 227"/>
              <a:gd name="T64" fmla="*/ 210 w 256"/>
              <a:gd name="T65" fmla="*/ 175 h 227"/>
              <a:gd name="T66" fmla="*/ 210 w 256"/>
              <a:gd name="T67" fmla="*/ 175 h 227"/>
              <a:gd name="T68" fmla="*/ 210 w 256"/>
              <a:gd name="T69" fmla="*/ 191 h 227"/>
              <a:gd name="T70" fmla="*/ 210 w 256"/>
              <a:gd name="T71" fmla="*/ 203 h 2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256" h="227">
                <a:moveTo>
                  <a:pt x="256" y="108"/>
                </a:moveTo>
                <a:cubicBezTo>
                  <a:pt x="256" y="94"/>
                  <a:pt x="245" y="84"/>
                  <a:pt x="232" y="84"/>
                </a:cubicBezTo>
                <a:cubicBezTo>
                  <a:pt x="169" y="84"/>
                  <a:pt x="169" y="84"/>
                  <a:pt x="169" y="84"/>
                </a:cubicBezTo>
                <a:cubicBezTo>
                  <a:pt x="171" y="74"/>
                  <a:pt x="172" y="59"/>
                  <a:pt x="172" y="44"/>
                </a:cubicBezTo>
                <a:cubicBezTo>
                  <a:pt x="172" y="13"/>
                  <a:pt x="156" y="0"/>
                  <a:pt x="140" y="0"/>
                </a:cubicBezTo>
                <a:cubicBezTo>
                  <a:pt x="120" y="0"/>
                  <a:pt x="120" y="21"/>
                  <a:pt x="120" y="48"/>
                </a:cubicBezTo>
                <a:cubicBezTo>
                  <a:pt x="120" y="67"/>
                  <a:pt x="90" y="97"/>
                  <a:pt x="75" y="110"/>
                </a:cubicBezTo>
                <a:cubicBezTo>
                  <a:pt x="71" y="108"/>
                  <a:pt x="68" y="107"/>
                  <a:pt x="64" y="107"/>
                </a:cubicBezTo>
                <a:cubicBezTo>
                  <a:pt x="24" y="107"/>
                  <a:pt x="24" y="107"/>
                  <a:pt x="24" y="107"/>
                </a:cubicBezTo>
                <a:cubicBezTo>
                  <a:pt x="11" y="107"/>
                  <a:pt x="0" y="118"/>
                  <a:pt x="0" y="131"/>
                </a:cubicBezTo>
                <a:cubicBezTo>
                  <a:pt x="8" y="203"/>
                  <a:pt x="8" y="203"/>
                  <a:pt x="8" y="203"/>
                </a:cubicBezTo>
                <a:cubicBezTo>
                  <a:pt x="10" y="216"/>
                  <a:pt x="19" y="227"/>
                  <a:pt x="32" y="227"/>
                </a:cubicBezTo>
                <a:cubicBezTo>
                  <a:pt x="64" y="227"/>
                  <a:pt x="64" y="227"/>
                  <a:pt x="64" y="227"/>
                </a:cubicBezTo>
                <a:cubicBezTo>
                  <a:pt x="74" y="227"/>
                  <a:pt x="83" y="221"/>
                  <a:pt x="87" y="212"/>
                </a:cubicBezTo>
                <a:cubicBezTo>
                  <a:pt x="100" y="219"/>
                  <a:pt x="100" y="219"/>
                  <a:pt x="100" y="219"/>
                </a:cubicBezTo>
                <a:cubicBezTo>
                  <a:pt x="101" y="219"/>
                  <a:pt x="102" y="219"/>
                  <a:pt x="103" y="219"/>
                </a:cubicBezTo>
                <a:cubicBezTo>
                  <a:pt x="210" y="219"/>
                  <a:pt x="210" y="219"/>
                  <a:pt x="210" y="219"/>
                </a:cubicBezTo>
                <a:cubicBezTo>
                  <a:pt x="222" y="219"/>
                  <a:pt x="232" y="210"/>
                  <a:pt x="232" y="197"/>
                </a:cubicBezTo>
                <a:cubicBezTo>
                  <a:pt x="232" y="194"/>
                  <a:pt x="231" y="191"/>
                  <a:pt x="230" y="188"/>
                </a:cubicBezTo>
                <a:cubicBezTo>
                  <a:pt x="236" y="184"/>
                  <a:pt x="240" y="177"/>
                  <a:pt x="240" y="169"/>
                </a:cubicBezTo>
                <a:cubicBezTo>
                  <a:pt x="240" y="166"/>
                  <a:pt x="239" y="162"/>
                  <a:pt x="238" y="159"/>
                </a:cubicBezTo>
                <a:cubicBezTo>
                  <a:pt x="244" y="155"/>
                  <a:pt x="248" y="148"/>
                  <a:pt x="248" y="140"/>
                </a:cubicBezTo>
                <a:cubicBezTo>
                  <a:pt x="248" y="135"/>
                  <a:pt x="247" y="131"/>
                  <a:pt x="245" y="128"/>
                </a:cubicBezTo>
                <a:cubicBezTo>
                  <a:pt x="252" y="123"/>
                  <a:pt x="256" y="116"/>
                  <a:pt x="256" y="108"/>
                </a:cubicBezTo>
                <a:close/>
                <a:moveTo>
                  <a:pt x="64" y="211"/>
                </a:moveTo>
                <a:cubicBezTo>
                  <a:pt x="32" y="211"/>
                  <a:pt x="32" y="211"/>
                  <a:pt x="32" y="211"/>
                </a:cubicBezTo>
                <a:cubicBezTo>
                  <a:pt x="28" y="211"/>
                  <a:pt x="25" y="206"/>
                  <a:pt x="24" y="202"/>
                </a:cubicBezTo>
                <a:cubicBezTo>
                  <a:pt x="16" y="131"/>
                  <a:pt x="16" y="131"/>
                  <a:pt x="16" y="131"/>
                </a:cubicBezTo>
                <a:cubicBezTo>
                  <a:pt x="17" y="127"/>
                  <a:pt x="20" y="123"/>
                  <a:pt x="24" y="123"/>
                </a:cubicBezTo>
                <a:cubicBezTo>
                  <a:pt x="64" y="123"/>
                  <a:pt x="64" y="123"/>
                  <a:pt x="64" y="123"/>
                </a:cubicBezTo>
                <a:cubicBezTo>
                  <a:pt x="69" y="123"/>
                  <a:pt x="72" y="127"/>
                  <a:pt x="72" y="131"/>
                </a:cubicBezTo>
                <a:cubicBezTo>
                  <a:pt x="72" y="198"/>
                  <a:pt x="72" y="198"/>
                  <a:pt x="72" y="198"/>
                </a:cubicBezTo>
                <a:cubicBezTo>
                  <a:pt x="72" y="199"/>
                  <a:pt x="72" y="200"/>
                  <a:pt x="72" y="201"/>
                </a:cubicBezTo>
                <a:cubicBezTo>
                  <a:pt x="72" y="203"/>
                  <a:pt x="72" y="203"/>
                  <a:pt x="72" y="203"/>
                </a:cubicBezTo>
                <a:cubicBezTo>
                  <a:pt x="72" y="208"/>
                  <a:pt x="69" y="211"/>
                  <a:pt x="64" y="211"/>
                </a:cubicBezTo>
                <a:close/>
                <a:moveTo>
                  <a:pt x="210" y="203"/>
                </a:moveTo>
                <a:cubicBezTo>
                  <a:pt x="105" y="203"/>
                  <a:pt x="105" y="203"/>
                  <a:pt x="105" y="203"/>
                </a:cubicBezTo>
                <a:cubicBezTo>
                  <a:pt x="88" y="194"/>
                  <a:pt x="88" y="194"/>
                  <a:pt x="88" y="194"/>
                </a:cubicBezTo>
                <a:cubicBezTo>
                  <a:pt x="88" y="131"/>
                  <a:pt x="88" y="131"/>
                  <a:pt x="88" y="131"/>
                </a:cubicBezTo>
                <a:cubicBezTo>
                  <a:pt x="88" y="128"/>
                  <a:pt x="87" y="124"/>
                  <a:pt x="86" y="121"/>
                </a:cubicBezTo>
                <a:cubicBezTo>
                  <a:pt x="100" y="109"/>
                  <a:pt x="136" y="75"/>
                  <a:pt x="136" y="48"/>
                </a:cubicBezTo>
                <a:cubicBezTo>
                  <a:pt x="136" y="31"/>
                  <a:pt x="136" y="16"/>
                  <a:pt x="140" y="16"/>
                </a:cubicBezTo>
                <a:cubicBezTo>
                  <a:pt x="148" y="16"/>
                  <a:pt x="156" y="25"/>
                  <a:pt x="156" y="44"/>
                </a:cubicBezTo>
                <a:cubicBezTo>
                  <a:pt x="156" y="67"/>
                  <a:pt x="152" y="90"/>
                  <a:pt x="152" y="90"/>
                </a:cubicBezTo>
                <a:cubicBezTo>
                  <a:pt x="152" y="93"/>
                  <a:pt x="153" y="95"/>
                  <a:pt x="154" y="97"/>
                </a:cubicBezTo>
                <a:cubicBezTo>
                  <a:pt x="156" y="98"/>
                  <a:pt x="158" y="100"/>
                  <a:pt x="160" y="100"/>
                </a:cubicBezTo>
                <a:cubicBezTo>
                  <a:pt x="232" y="100"/>
                  <a:pt x="232" y="100"/>
                  <a:pt x="232" y="100"/>
                </a:cubicBezTo>
                <a:cubicBezTo>
                  <a:pt x="237" y="100"/>
                  <a:pt x="240" y="103"/>
                  <a:pt x="240" y="108"/>
                </a:cubicBezTo>
                <a:cubicBezTo>
                  <a:pt x="240" y="112"/>
                  <a:pt x="237" y="116"/>
                  <a:pt x="232" y="116"/>
                </a:cubicBezTo>
                <a:cubicBezTo>
                  <a:pt x="223" y="116"/>
                  <a:pt x="223" y="116"/>
                  <a:pt x="223" y="116"/>
                </a:cubicBezTo>
                <a:cubicBezTo>
                  <a:pt x="219" y="116"/>
                  <a:pt x="215" y="119"/>
                  <a:pt x="215" y="124"/>
                </a:cubicBezTo>
                <a:cubicBezTo>
                  <a:pt x="215" y="128"/>
                  <a:pt x="219" y="132"/>
                  <a:pt x="223" y="132"/>
                </a:cubicBezTo>
                <a:cubicBezTo>
                  <a:pt x="224" y="132"/>
                  <a:pt x="224" y="132"/>
                  <a:pt x="224" y="132"/>
                </a:cubicBezTo>
                <a:cubicBezTo>
                  <a:pt x="224" y="132"/>
                  <a:pt x="224" y="132"/>
                  <a:pt x="224" y="132"/>
                </a:cubicBezTo>
                <a:cubicBezTo>
                  <a:pt x="229" y="132"/>
                  <a:pt x="232" y="135"/>
                  <a:pt x="232" y="140"/>
                </a:cubicBezTo>
                <a:cubicBezTo>
                  <a:pt x="232" y="144"/>
                  <a:pt x="229" y="148"/>
                  <a:pt x="224" y="148"/>
                </a:cubicBezTo>
                <a:cubicBezTo>
                  <a:pt x="219" y="148"/>
                  <a:pt x="219" y="148"/>
                  <a:pt x="219" y="148"/>
                </a:cubicBezTo>
                <a:cubicBezTo>
                  <a:pt x="219" y="148"/>
                  <a:pt x="218" y="147"/>
                  <a:pt x="218" y="147"/>
                </a:cubicBezTo>
                <a:cubicBezTo>
                  <a:pt x="218" y="147"/>
                  <a:pt x="218" y="148"/>
                  <a:pt x="218" y="148"/>
                </a:cubicBezTo>
                <a:cubicBezTo>
                  <a:pt x="215" y="148"/>
                  <a:pt x="215" y="148"/>
                  <a:pt x="215" y="148"/>
                </a:cubicBezTo>
                <a:cubicBezTo>
                  <a:pt x="211" y="148"/>
                  <a:pt x="207" y="151"/>
                  <a:pt x="207" y="156"/>
                </a:cubicBezTo>
                <a:cubicBezTo>
                  <a:pt x="207" y="160"/>
                  <a:pt x="211" y="164"/>
                  <a:pt x="215" y="164"/>
                </a:cubicBezTo>
                <a:cubicBezTo>
                  <a:pt x="218" y="164"/>
                  <a:pt x="218" y="164"/>
                  <a:pt x="218" y="164"/>
                </a:cubicBezTo>
                <a:cubicBezTo>
                  <a:pt x="222" y="164"/>
                  <a:pt x="224" y="166"/>
                  <a:pt x="224" y="169"/>
                </a:cubicBezTo>
                <a:cubicBezTo>
                  <a:pt x="224" y="173"/>
                  <a:pt x="221" y="175"/>
                  <a:pt x="218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10" y="175"/>
                  <a:pt x="210" y="175"/>
                  <a:pt x="210" y="175"/>
                </a:cubicBezTo>
                <a:cubicBezTo>
                  <a:pt x="206" y="175"/>
                  <a:pt x="202" y="179"/>
                  <a:pt x="202" y="183"/>
                </a:cubicBezTo>
                <a:cubicBezTo>
                  <a:pt x="202" y="188"/>
                  <a:pt x="206" y="191"/>
                  <a:pt x="210" y="191"/>
                </a:cubicBezTo>
                <a:cubicBezTo>
                  <a:pt x="213" y="191"/>
                  <a:pt x="216" y="194"/>
                  <a:pt x="216" y="197"/>
                </a:cubicBezTo>
                <a:cubicBezTo>
                  <a:pt x="216" y="201"/>
                  <a:pt x="213" y="203"/>
                  <a:pt x="210" y="20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840" dirty="0"/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D67FB52D-C16E-4CE2-8400-B51368B99DDC}"/>
              </a:ext>
            </a:extLst>
          </p:cNvPr>
          <p:cNvGrpSpPr>
            <a:grpSpLocks noChangeAspect="1"/>
          </p:cNvGrpSpPr>
          <p:nvPr/>
        </p:nvGrpSpPr>
        <p:grpSpPr>
          <a:xfrm>
            <a:off x="7982258" y="3022449"/>
            <a:ext cx="161948" cy="258462"/>
            <a:chOff x="6513513" y="557213"/>
            <a:chExt cx="471488" cy="752475"/>
          </a:xfrm>
          <a:solidFill>
            <a:schemeClr val="bg1"/>
          </a:solidFill>
        </p:grpSpPr>
        <p:sp>
          <p:nvSpPr>
            <p:cNvPr id="57" name="Freeform 86">
              <a:extLst>
                <a:ext uri="{FF2B5EF4-FFF2-40B4-BE49-F238E27FC236}">
                  <a16:creationId xmlns:a16="http://schemas.microsoft.com/office/drawing/2014/main" id="{DC3F64B0-5758-415F-A546-09A32563B02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513513" y="557213"/>
              <a:ext cx="471488" cy="752475"/>
            </a:xfrm>
            <a:custGeom>
              <a:avLst/>
              <a:gdLst>
                <a:gd name="T0" fmla="*/ 80 w 160"/>
                <a:gd name="T1" fmla="*/ 0 h 256"/>
                <a:gd name="T2" fmla="*/ 11 w 160"/>
                <a:gd name="T3" fmla="*/ 120 h 256"/>
                <a:gd name="T4" fmla="*/ 42 w 160"/>
                <a:gd name="T5" fmla="*/ 179 h 256"/>
                <a:gd name="T6" fmla="*/ 49 w 160"/>
                <a:gd name="T7" fmla="*/ 187 h 256"/>
                <a:gd name="T8" fmla="*/ 48 w 160"/>
                <a:gd name="T9" fmla="*/ 208 h 256"/>
                <a:gd name="T10" fmla="*/ 52 w 160"/>
                <a:gd name="T11" fmla="*/ 231 h 256"/>
                <a:gd name="T12" fmla="*/ 108 w 160"/>
                <a:gd name="T13" fmla="*/ 231 h 256"/>
                <a:gd name="T14" fmla="*/ 112 w 160"/>
                <a:gd name="T15" fmla="*/ 208 h 256"/>
                <a:gd name="T16" fmla="*/ 110 w 160"/>
                <a:gd name="T17" fmla="*/ 187 h 256"/>
                <a:gd name="T18" fmla="*/ 118 w 160"/>
                <a:gd name="T19" fmla="*/ 179 h 256"/>
                <a:gd name="T20" fmla="*/ 149 w 160"/>
                <a:gd name="T21" fmla="*/ 120 h 256"/>
                <a:gd name="T22" fmla="*/ 80 w 160"/>
                <a:gd name="T23" fmla="*/ 248 h 256"/>
                <a:gd name="T24" fmla="*/ 99 w 160"/>
                <a:gd name="T25" fmla="*/ 232 h 256"/>
                <a:gd name="T26" fmla="*/ 108 w 160"/>
                <a:gd name="T27" fmla="*/ 218 h 256"/>
                <a:gd name="T28" fmla="*/ 58 w 160"/>
                <a:gd name="T29" fmla="*/ 224 h 256"/>
                <a:gd name="T30" fmla="*/ 58 w 160"/>
                <a:gd name="T31" fmla="*/ 212 h 256"/>
                <a:gd name="T32" fmla="*/ 108 w 160"/>
                <a:gd name="T33" fmla="*/ 218 h 256"/>
                <a:gd name="T34" fmla="*/ 108 w 160"/>
                <a:gd name="T35" fmla="*/ 198 h 256"/>
                <a:gd name="T36" fmla="*/ 58 w 160"/>
                <a:gd name="T37" fmla="*/ 204 h 256"/>
                <a:gd name="T38" fmla="*/ 58 w 160"/>
                <a:gd name="T39" fmla="*/ 192 h 256"/>
                <a:gd name="T40" fmla="*/ 96 w 160"/>
                <a:gd name="T41" fmla="*/ 192 h 256"/>
                <a:gd name="T42" fmla="*/ 135 w 160"/>
                <a:gd name="T43" fmla="*/ 112 h 256"/>
                <a:gd name="T44" fmla="*/ 104 w 160"/>
                <a:gd name="T45" fmla="*/ 170 h 256"/>
                <a:gd name="T46" fmla="*/ 96 w 160"/>
                <a:gd name="T47" fmla="*/ 176 h 256"/>
                <a:gd name="T48" fmla="*/ 96 w 160"/>
                <a:gd name="T49" fmla="*/ 124 h 256"/>
                <a:gd name="T50" fmla="*/ 88 w 160"/>
                <a:gd name="T51" fmla="*/ 176 h 256"/>
                <a:gd name="T52" fmla="*/ 68 w 160"/>
                <a:gd name="T53" fmla="*/ 128 h 256"/>
                <a:gd name="T54" fmla="*/ 60 w 160"/>
                <a:gd name="T55" fmla="*/ 129 h 256"/>
                <a:gd name="T56" fmla="*/ 57 w 160"/>
                <a:gd name="T57" fmla="*/ 172 h 256"/>
                <a:gd name="T58" fmla="*/ 26 w 160"/>
                <a:gd name="T59" fmla="*/ 114 h 256"/>
                <a:gd name="T60" fmla="*/ 16 w 160"/>
                <a:gd name="T61" fmla="*/ 80 h 256"/>
                <a:gd name="T62" fmla="*/ 144 w 160"/>
                <a:gd name="T63" fmla="*/ 80 h 2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60" h="256">
                  <a:moveTo>
                    <a:pt x="160" y="80"/>
                  </a:moveTo>
                  <a:cubicBezTo>
                    <a:pt x="160" y="36"/>
                    <a:pt x="124" y="0"/>
                    <a:pt x="80" y="0"/>
                  </a:cubicBezTo>
                  <a:cubicBezTo>
                    <a:pt x="36" y="0"/>
                    <a:pt x="0" y="36"/>
                    <a:pt x="0" y="80"/>
                  </a:cubicBezTo>
                  <a:cubicBezTo>
                    <a:pt x="0" y="95"/>
                    <a:pt x="4" y="109"/>
                    <a:pt x="11" y="120"/>
                  </a:cubicBezTo>
                  <a:cubicBezTo>
                    <a:pt x="11" y="120"/>
                    <a:pt x="11" y="120"/>
                    <a:pt x="11" y="120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2" y="179"/>
                    <a:pt x="42" y="179"/>
                    <a:pt x="42" y="179"/>
                  </a:cubicBezTo>
                  <a:cubicBezTo>
                    <a:pt x="44" y="182"/>
                    <a:pt x="46" y="185"/>
                    <a:pt x="49" y="187"/>
                  </a:cubicBezTo>
                  <a:cubicBezTo>
                    <a:pt x="46" y="190"/>
                    <a:pt x="44" y="194"/>
                    <a:pt x="44" y="198"/>
                  </a:cubicBezTo>
                  <a:cubicBezTo>
                    <a:pt x="44" y="202"/>
                    <a:pt x="46" y="206"/>
                    <a:pt x="48" y="208"/>
                  </a:cubicBezTo>
                  <a:cubicBezTo>
                    <a:pt x="46" y="211"/>
                    <a:pt x="44" y="214"/>
                    <a:pt x="44" y="218"/>
                  </a:cubicBezTo>
                  <a:cubicBezTo>
                    <a:pt x="44" y="224"/>
                    <a:pt x="47" y="229"/>
                    <a:pt x="52" y="231"/>
                  </a:cubicBezTo>
                  <a:cubicBezTo>
                    <a:pt x="53" y="245"/>
                    <a:pt x="65" y="256"/>
                    <a:pt x="80" y="256"/>
                  </a:cubicBezTo>
                  <a:cubicBezTo>
                    <a:pt x="94" y="256"/>
                    <a:pt x="106" y="245"/>
                    <a:pt x="108" y="231"/>
                  </a:cubicBezTo>
                  <a:cubicBezTo>
                    <a:pt x="112" y="229"/>
                    <a:pt x="116" y="224"/>
                    <a:pt x="116" y="218"/>
                  </a:cubicBezTo>
                  <a:cubicBezTo>
                    <a:pt x="116" y="214"/>
                    <a:pt x="114" y="211"/>
                    <a:pt x="112" y="208"/>
                  </a:cubicBezTo>
                  <a:cubicBezTo>
                    <a:pt x="114" y="206"/>
                    <a:pt x="116" y="202"/>
                    <a:pt x="116" y="198"/>
                  </a:cubicBezTo>
                  <a:cubicBezTo>
                    <a:pt x="116" y="194"/>
                    <a:pt x="114" y="190"/>
                    <a:pt x="110" y="187"/>
                  </a:cubicBezTo>
                  <a:cubicBezTo>
                    <a:pt x="113" y="185"/>
                    <a:pt x="116" y="182"/>
                    <a:pt x="118" y="179"/>
                  </a:cubicBezTo>
                  <a:cubicBezTo>
                    <a:pt x="118" y="179"/>
                    <a:pt x="118" y="179"/>
                    <a:pt x="118" y="179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56" y="109"/>
                    <a:pt x="160" y="95"/>
                    <a:pt x="160" y="80"/>
                  </a:cubicBezTo>
                  <a:close/>
                  <a:moveTo>
                    <a:pt x="80" y="248"/>
                  </a:moveTo>
                  <a:cubicBezTo>
                    <a:pt x="70" y="248"/>
                    <a:pt x="62" y="241"/>
                    <a:pt x="60" y="232"/>
                  </a:cubicBezTo>
                  <a:cubicBezTo>
                    <a:pt x="99" y="232"/>
                    <a:pt x="99" y="232"/>
                    <a:pt x="99" y="232"/>
                  </a:cubicBezTo>
                  <a:cubicBezTo>
                    <a:pt x="97" y="241"/>
                    <a:pt x="89" y="248"/>
                    <a:pt x="80" y="248"/>
                  </a:cubicBezTo>
                  <a:close/>
                  <a:moveTo>
                    <a:pt x="108" y="218"/>
                  </a:moveTo>
                  <a:cubicBezTo>
                    <a:pt x="108" y="222"/>
                    <a:pt x="105" y="224"/>
                    <a:pt x="102" y="224"/>
                  </a:cubicBezTo>
                  <a:cubicBezTo>
                    <a:pt x="58" y="224"/>
                    <a:pt x="58" y="224"/>
                    <a:pt x="58" y="224"/>
                  </a:cubicBezTo>
                  <a:cubicBezTo>
                    <a:pt x="55" y="224"/>
                    <a:pt x="52" y="222"/>
                    <a:pt x="52" y="218"/>
                  </a:cubicBezTo>
                  <a:cubicBezTo>
                    <a:pt x="52" y="215"/>
                    <a:pt x="55" y="212"/>
                    <a:pt x="58" y="212"/>
                  </a:cubicBezTo>
                  <a:cubicBezTo>
                    <a:pt x="102" y="212"/>
                    <a:pt x="102" y="212"/>
                    <a:pt x="102" y="212"/>
                  </a:cubicBezTo>
                  <a:cubicBezTo>
                    <a:pt x="105" y="212"/>
                    <a:pt x="108" y="215"/>
                    <a:pt x="108" y="218"/>
                  </a:cubicBezTo>
                  <a:close/>
                  <a:moveTo>
                    <a:pt x="102" y="192"/>
                  </a:moveTo>
                  <a:cubicBezTo>
                    <a:pt x="105" y="192"/>
                    <a:pt x="108" y="195"/>
                    <a:pt x="108" y="198"/>
                  </a:cubicBezTo>
                  <a:cubicBezTo>
                    <a:pt x="108" y="202"/>
                    <a:pt x="105" y="204"/>
                    <a:pt x="102" y="204"/>
                  </a:cubicBezTo>
                  <a:cubicBezTo>
                    <a:pt x="58" y="204"/>
                    <a:pt x="58" y="204"/>
                    <a:pt x="58" y="204"/>
                  </a:cubicBezTo>
                  <a:cubicBezTo>
                    <a:pt x="55" y="204"/>
                    <a:pt x="52" y="202"/>
                    <a:pt x="52" y="198"/>
                  </a:cubicBezTo>
                  <a:cubicBezTo>
                    <a:pt x="52" y="195"/>
                    <a:pt x="55" y="192"/>
                    <a:pt x="58" y="192"/>
                  </a:cubicBezTo>
                  <a:cubicBezTo>
                    <a:pt x="64" y="192"/>
                    <a:pt x="64" y="192"/>
                    <a:pt x="64" y="192"/>
                  </a:cubicBezTo>
                  <a:cubicBezTo>
                    <a:pt x="96" y="192"/>
                    <a:pt x="96" y="192"/>
                    <a:pt x="96" y="192"/>
                  </a:cubicBezTo>
                  <a:lnTo>
                    <a:pt x="102" y="192"/>
                  </a:lnTo>
                  <a:close/>
                  <a:moveTo>
                    <a:pt x="135" y="112"/>
                  </a:moveTo>
                  <a:cubicBezTo>
                    <a:pt x="135" y="113"/>
                    <a:pt x="135" y="114"/>
                    <a:pt x="134" y="114"/>
                  </a:cubicBezTo>
                  <a:cubicBezTo>
                    <a:pt x="104" y="170"/>
                    <a:pt x="104" y="170"/>
                    <a:pt x="104" y="170"/>
                  </a:cubicBezTo>
                  <a:cubicBezTo>
                    <a:pt x="104" y="170"/>
                    <a:pt x="103" y="171"/>
                    <a:pt x="103" y="172"/>
                  </a:cubicBezTo>
                  <a:cubicBezTo>
                    <a:pt x="102" y="174"/>
                    <a:pt x="100" y="176"/>
                    <a:pt x="96" y="176"/>
                  </a:cubicBezTo>
                  <a:cubicBezTo>
                    <a:pt x="100" y="129"/>
                    <a:pt x="100" y="129"/>
                    <a:pt x="100" y="129"/>
                  </a:cubicBezTo>
                  <a:cubicBezTo>
                    <a:pt x="100" y="126"/>
                    <a:pt x="98" y="124"/>
                    <a:pt x="96" y="124"/>
                  </a:cubicBezTo>
                  <a:cubicBezTo>
                    <a:pt x="94" y="124"/>
                    <a:pt x="92" y="126"/>
                    <a:pt x="92" y="128"/>
                  </a:cubicBezTo>
                  <a:cubicBezTo>
                    <a:pt x="88" y="176"/>
                    <a:pt x="88" y="176"/>
                    <a:pt x="88" y="176"/>
                  </a:cubicBezTo>
                  <a:cubicBezTo>
                    <a:pt x="72" y="176"/>
                    <a:pt x="72" y="176"/>
                    <a:pt x="72" y="176"/>
                  </a:cubicBezTo>
                  <a:cubicBezTo>
                    <a:pt x="68" y="128"/>
                    <a:pt x="68" y="128"/>
                    <a:pt x="68" y="128"/>
                  </a:cubicBezTo>
                  <a:cubicBezTo>
                    <a:pt x="68" y="126"/>
                    <a:pt x="66" y="124"/>
                    <a:pt x="64" y="124"/>
                  </a:cubicBezTo>
                  <a:cubicBezTo>
                    <a:pt x="61" y="124"/>
                    <a:pt x="60" y="126"/>
                    <a:pt x="60" y="129"/>
                  </a:cubicBezTo>
                  <a:cubicBezTo>
                    <a:pt x="64" y="176"/>
                    <a:pt x="64" y="176"/>
                    <a:pt x="64" y="176"/>
                  </a:cubicBezTo>
                  <a:cubicBezTo>
                    <a:pt x="60" y="176"/>
                    <a:pt x="58" y="174"/>
                    <a:pt x="57" y="172"/>
                  </a:cubicBezTo>
                  <a:cubicBezTo>
                    <a:pt x="56" y="171"/>
                    <a:pt x="56" y="171"/>
                    <a:pt x="56" y="170"/>
                  </a:cubicBezTo>
                  <a:cubicBezTo>
                    <a:pt x="26" y="114"/>
                    <a:pt x="26" y="114"/>
                    <a:pt x="26" y="114"/>
                  </a:cubicBezTo>
                  <a:cubicBezTo>
                    <a:pt x="25" y="114"/>
                    <a:pt x="25" y="113"/>
                    <a:pt x="25" y="112"/>
                  </a:cubicBezTo>
                  <a:cubicBezTo>
                    <a:pt x="19" y="103"/>
                    <a:pt x="16" y="91"/>
                    <a:pt x="16" y="80"/>
                  </a:cubicBezTo>
                  <a:cubicBezTo>
                    <a:pt x="16" y="45"/>
                    <a:pt x="45" y="16"/>
                    <a:pt x="80" y="16"/>
                  </a:cubicBezTo>
                  <a:cubicBezTo>
                    <a:pt x="115" y="16"/>
                    <a:pt x="144" y="45"/>
                    <a:pt x="144" y="80"/>
                  </a:cubicBezTo>
                  <a:cubicBezTo>
                    <a:pt x="144" y="91"/>
                    <a:pt x="141" y="103"/>
                    <a:pt x="135" y="1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/>
            </a:p>
          </p:txBody>
        </p:sp>
        <p:sp>
          <p:nvSpPr>
            <p:cNvPr id="58" name="Freeform 87">
              <a:extLst>
                <a:ext uri="{FF2B5EF4-FFF2-40B4-BE49-F238E27FC236}">
                  <a16:creationId xmlns:a16="http://schemas.microsoft.com/office/drawing/2014/main" id="{BDC583E1-D0CD-404F-AD5D-D5766715850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08763" y="642938"/>
              <a:ext cx="120650" cy="103188"/>
            </a:xfrm>
            <a:custGeom>
              <a:avLst/>
              <a:gdLst>
                <a:gd name="T0" fmla="*/ 35 w 41"/>
                <a:gd name="T1" fmla="*/ 1 h 35"/>
                <a:gd name="T2" fmla="*/ 1 w 41"/>
                <a:gd name="T3" fmla="*/ 29 h 35"/>
                <a:gd name="T4" fmla="*/ 3 w 41"/>
                <a:gd name="T5" fmla="*/ 35 h 35"/>
                <a:gd name="T6" fmla="*/ 4 w 41"/>
                <a:gd name="T7" fmla="*/ 35 h 35"/>
                <a:gd name="T8" fmla="*/ 8 w 41"/>
                <a:gd name="T9" fmla="*/ 33 h 35"/>
                <a:gd name="T10" fmla="*/ 37 w 41"/>
                <a:gd name="T11" fmla="*/ 9 h 35"/>
                <a:gd name="T12" fmla="*/ 40 w 41"/>
                <a:gd name="T13" fmla="*/ 4 h 35"/>
                <a:gd name="T14" fmla="*/ 35 w 41"/>
                <a:gd name="T15" fmla="*/ 1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35">
                  <a:moveTo>
                    <a:pt x="35" y="1"/>
                  </a:moveTo>
                  <a:cubicBezTo>
                    <a:pt x="20" y="5"/>
                    <a:pt x="7" y="15"/>
                    <a:pt x="1" y="29"/>
                  </a:cubicBezTo>
                  <a:cubicBezTo>
                    <a:pt x="0" y="31"/>
                    <a:pt x="1" y="34"/>
                    <a:pt x="3" y="35"/>
                  </a:cubicBezTo>
                  <a:cubicBezTo>
                    <a:pt x="3" y="35"/>
                    <a:pt x="4" y="35"/>
                    <a:pt x="4" y="35"/>
                  </a:cubicBezTo>
                  <a:cubicBezTo>
                    <a:pt x="6" y="35"/>
                    <a:pt x="7" y="34"/>
                    <a:pt x="8" y="33"/>
                  </a:cubicBezTo>
                  <a:cubicBezTo>
                    <a:pt x="14" y="21"/>
                    <a:pt x="24" y="12"/>
                    <a:pt x="37" y="9"/>
                  </a:cubicBezTo>
                  <a:cubicBezTo>
                    <a:pt x="39" y="8"/>
                    <a:pt x="41" y="6"/>
                    <a:pt x="40" y="4"/>
                  </a:cubicBezTo>
                  <a:cubicBezTo>
                    <a:pt x="40" y="2"/>
                    <a:pt x="37" y="0"/>
                    <a:pt x="3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en-US" sz="840" dirty="0"/>
            </a:p>
          </p:txBody>
        </p:sp>
      </p:grpSp>
      <p:grpSp>
        <p:nvGrpSpPr>
          <p:cNvPr id="69" name="Group 68">
            <a:extLst>
              <a:ext uri="{FF2B5EF4-FFF2-40B4-BE49-F238E27FC236}">
                <a16:creationId xmlns:a16="http://schemas.microsoft.com/office/drawing/2014/main" id="{142C668D-B88D-419D-9952-02094C2D11A3}"/>
              </a:ext>
            </a:extLst>
          </p:cNvPr>
          <p:cNvGrpSpPr>
            <a:grpSpLocks noChangeAspect="1"/>
          </p:cNvGrpSpPr>
          <p:nvPr/>
        </p:nvGrpSpPr>
        <p:grpSpPr>
          <a:xfrm rot="2700000">
            <a:off x="10021273" y="2916184"/>
            <a:ext cx="219036" cy="381606"/>
            <a:chOff x="4732338" y="4783138"/>
            <a:chExt cx="703263" cy="1225550"/>
          </a:xfrm>
          <a:solidFill>
            <a:schemeClr val="bg1"/>
          </a:solidFill>
        </p:grpSpPr>
        <p:sp>
          <p:nvSpPr>
            <p:cNvPr id="70" name="Freeform 89">
              <a:extLst>
                <a:ext uri="{FF2B5EF4-FFF2-40B4-BE49-F238E27FC236}">
                  <a16:creationId xmlns:a16="http://schemas.microsoft.com/office/drawing/2014/main" id="{0BD481B2-577F-4822-A0E3-094CF1830BA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32338" y="4783138"/>
              <a:ext cx="703263" cy="1173163"/>
            </a:xfrm>
            <a:custGeom>
              <a:avLst/>
              <a:gdLst>
                <a:gd name="T0" fmla="*/ 50 w 184"/>
                <a:gd name="T1" fmla="*/ 310 h 310"/>
                <a:gd name="T2" fmla="*/ 32 w 184"/>
                <a:gd name="T3" fmla="*/ 282 h 310"/>
                <a:gd name="T4" fmla="*/ 10 w 184"/>
                <a:gd name="T5" fmla="*/ 199 h 310"/>
                <a:gd name="T6" fmla="*/ 39 w 184"/>
                <a:gd name="T7" fmla="*/ 171 h 310"/>
                <a:gd name="T8" fmla="*/ 30 w 184"/>
                <a:gd name="T9" fmla="*/ 116 h 310"/>
                <a:gd name="T10" fmla="*/ 36 w 184"/>
                <a:gd name="T11" fmla="*/ 73 h 310"/>
                <a:gd name="T12" fmla="*/ 36 w 184"/>
                <a:gd name="T13" fmla="*/ 72 h 310"/>
                <a:gd name="T14" fmla="*/ 92 w 184"/>
                <a:gd name="T15" fmla="*/ 0 h 310"/>
                <a:gd name="T16" fmla="*/ 148 w 184"/>
                <a:gd name="T17" fmla="*/ 72 h 310"/>
                <a:gd name="T18" fmla="*/ 148 w 184"/>
                <a:gd name="T19" fmla="*/ 73 h 310"/>
                <a:gd name="T20" fmla="*/ 155 w 184"/>
                <a:gd name="T21" fmla="*/ 116 h 310"/>
                <a:gd name="T22" fmla="*/ 145 w 184"/>
                <a:gd name="T23" fmla="*/ 171 h 310"/>
                <a:gd name="T24" fmla="*/ 174 w 184"/>
                <a:gd name="T25" fmla="*/ 199 h 310"/>
                <a:gd name="T26" fmla="*/ 153 w 184"/>
                <a:gd name="T27" fmla="*/ 282 h 310"/>
                <a:gd name="T28" fmla="*/ 134 w 184"/>
                <a:gd name="T29" fmla="*/ 310 h 310"/>
                <a:gd name="T30" fmla="*/ 134 w 184"/>
                <a:gd name="T31" fmla="*/ 276 h 310"/>
                <a:gd name="T32" fmla="*/ 118 w 184"/>
                <a:gd name="T33" fmla="*/ 239 h 310"/>
                <a:gd name="T34" fmla="*/ 118 w 184"/>
                <a:gd name="T35" fmla="*/ 240 h 310"/>
                <a:gd name="T36" fmla="*/ 115 w 184"/>
                <a:gd name="T37" fmla="*/ 246 h 310"/>
                <a:gd name="T38" fmla="*/ 108 w 184"/>
                <a:gd name="T39" fmla="*/ 245 h 310"/>
                <a:gd name="T40" fmla="*/ 76 w 184"/>
                <a:gd name="T41" fmla="*/ 245 h 310"/>
                <a:gd name="T42" fmla="*/ 69 w 184"/>
                <a:gd name="T43" fmla="*/ 246 h 310"/>
                <a:gd name="T44" fmla="*/ 66 w 184"/>
                <a:gd name="T45" fmla="*/ 240 h 310"/>
                <a:gd name="T46" fmla="*/ 66 w 184"/>
                <a:gd name="T47" fmla="*/ 239 h 310"/>
                <a:gd name="T48" fmla="*/ 50 w 184"/>
                <a:gd name="T49" fmla="*/ 276 h 310"/>
                <a:gd name="T50" fmla="*/ 50 w 184"/>
                <a:gd name="T51" fmla="*/ 310 h 310"/>
                <a:gd name="T52" fmla="*/ 55 w 184"/>
                <a:gd name="T53" fmla="*/ 79 h 310"/>
                <a:gd name="T54" fmla="*/ 50 w 184"/>
                <a:gd name="T55" fmla="*/ 116 h 310"/>
                <a:gd name="T56" fmla="*/ 61 w 184"/>
                <a:gd name="T57" fmla="*/ 174 h 310"/>
                <a:gd name="T58" fmla="*/ 64 w 184"/>
                <a:gd name="T59" fmla="*/ 184 h 310"/>
                <a:gd name="T60" fmla="*/ 54 w 184"/>
                <a:gd name="T61" fmla="*/ 187 h 310"/>
                <a:gd name="T62" fmla="*/ 29 w 184"/>
                <a:gd name="T63" fmla="*/ 205 h 310"/>
                <a:gd name="T64" fmla="*/ 36 w 184"/>
                <a:gd name="T65" fmla="*/ 247 h 310"/>
                <a:gd name="T66" fmla="*/ 65 w 184"/>
                <a:gd name="T67" fmla="*/ 215 h 310"/>
                <a:gd name="T68" fmla="*/ 74 w 184"/>
                <a:gd name="T69" fmla="*/ 209 h 310"/>
                <a:gd name="T70" fmla="*/ 79 w 184"/>
                <a:gd name="T71" fmla="*/ 219 h 310"/>
                <a:gd name="T72" fmla="*/ 82 w 184"/>
                <a:gd name="T73" fmla="*/ 225 h 310"/>
                <a:gd name="T74" fmla="*/ 103 w 184"/>
                <a:gd name="T75" fmla="*/ 225 h 310"/>
                <a:gd name="T76" fmla="*/ 105 w 184"/>
                <a:gd name="T77" fmla="*/ 219 h 310"/>
                <a:gd name="T78" fmla="*/ 110 w 184"/>
                <a:gd name="T79" fmla="*/ 209 h 310"/>
                <a:gd name="T80" fmla="*/ 120 w 184"/>
                <a:gd name="T81" fmla="*/ 215 h 310"/>
                <a:gd name="T82" fmla="*/ 148 w 184"/>
                <a:gd name="T83" fmla="*/ 247 h 310"/>
                <a:gd name="T84" fmla="*/ 155 w 184"/>
                <a:gd name="T85" fmla="*/ 205 h 310"/>
                <a:gd name="T86" fmla="*/ 130 w 184"/>
                <a:gd name="T87" fmla="*/ 187 h 310"/>
                <a:gd name="T88" fmla="*/ 120 w 184"/>
                <a:gd name="T89" fmla="*/ 184 h 310"/>
                <a:gd name="T90" fmla="*/ 123 w 184"/>
                <a:gd name="T91" fmla="*/ 174 h 310"/>
                <a:gd name="T92" fmla="*/ 135 w 184"/>
                <a:gd name="T93" fmla="*/ 116 h 310"/>
                <a:gd name="T94" fmla="*/ 129 w 184"/>
                <a:gd name="T95" fmla="*/ 79 h 310"/>
                <a:gd name="T96" fmla="*/ 92 w 184"/>
                <a:gd name="T97" fmla="*/ 21 h 310"/>
                <a:gd name="T98" fmla="*/ 55 w 184"/>
                <a:gd name="T99" fmla="*/ 79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184" h="310">
                  <a:moveTo>
                    <a:pt x="50" y="310"/>
                  </a:moveTo>
                  <a:cubicBezTo>
                    <a:pt x="32" y="282"/>
                    <a:pt x="32" y="282"/>
                    <a:pt x="32" y="282"/>
                  </a:cubicBezTo>
                  <a:cubicBezTo>
                    <a:pt x="28" y="276"/>
                    <a:pt x="0" y="230"/>
                    <a:pt x="10" y="199"/>
                  </a:cubicBezTo>
                  <a:cubicBezTo>
                    <a:pt x="14" y="187"/>
                    <a:pt x="24" y="178"/>
                    <a:pt x="39" y="171"/>
                  </a:cubicBezTo>
                  <a:cubicBezTo>
                    <a:pt x="33" y="151"/>
                    <a:pt x="30" y="132"/>
                    <a:pt x="30" y="116"/>
                  </a:cubicBezTo>
                  <a:cubicBezTo>
                    <a:pt x="30" y="102"/>
                    <a:pt x="32" y="87"/>
                    <a:pt x="36" y="73"/>
                  </a:cubicBezTo>
                  <a:cubicBezTo>
                    <a:pt x="36" y="72"/>
                    <a:pt x="36" y="72"/>
                    <a:pt x="36" y="72"/>
                  </a:cubicBezTo>
                  <a:cubicBezTo>
                    <a:pt x="50" y="35"/>
                    <a:pt x="77" y="0"/>
                    <a:pt x="92" y="0"/>
                  </a:cubicBezTo>
                  <a:cubicBezTo>
                    <a:pt x="107" y="0"/>
                    <a:pt x="134" y="35"/>
                    <a:pt x="148" y="72"/>
                  </a:cubicBezTo>
                  <a:cubicBezTo>
                    <a:pt x="148" y="73"/>
                    <a:pt x="148" y="73"/>
                    <a:pt x="148" y="73"/>
                  </a:cubicBezTo>
                  <a:cubicBezTo>
                    <a:pt x="152" y="87"/>
                    <a:pt x="155" y="102"/>
                    <a:pt x="155" y="116"/>
                  </a:cubicBezTo>
                  <a:cubicBezTo>
                    <a:pt x="155" y="132"/>
                    <a:pt x="152" y="151"/>
                    <a:pt x="145" y="171"/>
                  </a:cubicBezTo>
                  <a:cubicBezTo>
                    <a:pt x="160" y="178"/>
                    <a:pt x="170" y="187"/>
                    <a:pt x="174" y="199"/>
                  </a:cubicBezTo>
                  <a:cubicBezTo>
                    <a:pt x="184" y="230"/>
                    <a:pt x="156" y="276"/>
                    <a:pt x="153" y="282"/>
                  </a:cubicBezTo>
                  <a:cubicBezTo>
                    <a:pt x="134" y="310"/>
                    <a:pt x="134" y="310"/>
                    <a:pt x="134" y="310"/>
                  </a:cubicBezTo>
                  <a:cubicBezTo>
                    <a:pt x="134" y="276"/>
                    <a:pt x="134" y="276"/>
                    <a:pt x="134" y="276"/>
                  </a:cubicBezTo>
                  <a:cubicBezTo>
                    <a:pt x="134" y="262"/>
                    <a:pt x="128" y="248"/>
                    <a:pt x="118" y="239"/>
                  </a:cubicBezTo>
                  <a:cubicBezTo>
                    <a:pt x="118" y="239"/>
                    <a:pt x="118" y="239"/>
                    <a:pt x="118" y="240"/>
                  </a:cubicBezTo>
                  <a:cubicBezTo>
                    <a:pt x="115" y="246"/>
                    <a:pt x="115" y="246"/>
                    <a:pt x="115" y="246"/>
                  </a:cubicBezTo>
                  <a:cubicBezTo>
                    <a:pt x="108" y="245"/>
                    <a:pt x="108" y="245"/>
                    <a:pt x="108" y="245"/>
                  </a:cubicBezTo>
                  <a:cubicBezTo>
                    <a:pt x="98" y="245"/>
                    <a:pt x="87" y="245"/>
                    <a:pt x="76" y="245"/>
                  </a:cubicBezTo>
                  <a:cubicBezTo>
                    <a:pt x="69" y="246"/>
                    <a:pt x="69" y="246"/>
                    <a:pt x="69" y="246"/>
                  </a:cubicBezTo>
                  <a:cubicBezTo>
                    <a:pt x="66" y="240"/>
                    <a:pt x="66" y="240"/>
                    <a:pt x="66" y="240"/>
                  </a:cubicBezTo>
                  <a:cubicBezTo>
                    <a:pt x="66" y="239"/>
                    <a:pt x="66" y="239"/>
                    <a:pt x="66" y="239"/>
                  </a:cubicBezTo>
                  <a:cubicBezTo>
                    <a:pt x="56" y="249"/>
                    <a:pt x="50" y="262"/>
                    <a:pt x="50" y="276"/>
                  </a:cubicBezTo>
                  <a:lnTo>
                    <a:pt x="50" y="310"/>
                  </a:lnTo>
                  <a:close/>
                  <a:moveTo>
                    <a:pt x="55" y="79"/>
                  </a:moveTo>
                  <a:cubicBezTo>
                    <a:pt x="52" y="91"/>
                    <a:pt x="50" y="104"/>
                    <a:pt x="50" y="116"/>
                  </a:cubicBezTo>
                  <a:cubicBezTo>
                    <a:pt x="50" y="132"/>
                    <a:pt x="53" y="152"/>
                    <a:pt x="61" y="174"/>
                  </a:cubicBezTo>
                  <a:cubicBezTo>
                    <a:pt x="64" y="184"/>
                    <a:pt x="64" y="184"/>
                    <a:pt x="64" y="184"/>
                  </a:cubicBezTo>
                  <a:cubicBezTo>
                    <a:pt x="54" y="187"/>
                    <a:pt x="54" y="187"/>
                    <a:pt x="54" y="187"/>
                  </a:cubicBezTo>
                  <a:cubicBezTo>
                    <a:pt x="45" y="190"/>
                    <a:pt x="33" y="196"/>
                    <a:pt x="29" y="205"/>
                  </a:cubicBezTo>
                  <a:cubicBezTo>
                    <a:pt x="26" y="216"/>
                    <a:pt x="30" y="233"/>
                    <a:pt x="36" y="247"/>
                  </a:cubicBezTo>
                  <a:cubicBezTo>
                    <a:pt x="42" y="234"/>
                    <a:pt x="52" y="223"/>
                    <a:pt x="65" y="215"/>
                  </a:cubicBezTo>
                  <a:cubicBezTo>
                    <a:pt x="74" y="209"/>
                    <a:pt x="74" y="209"/>
                    <a:pt x="74" y="209"/>
                  </a:cubicBezTo>
                  <a:cubicBezTo>
                    <a:pt x="79" y="219"/>
                    <a:pt x="79" y="219"/>
                    <a:pt x="79" y="219"/>
                  </a:cubicBezTo>
                  <a:cubicBezTo>
                    <a:pt x="80" y="221"/>
                    <a:pt x="81" y="223"/>
                    <a:pt x="82" y="225"/>
                  </a:cubicBezTo>
                  <a:cubicBezTo>
                    <a:pt x="89" y="225"/>
                    <a:pt x="96" y="225"/>
                    <a:pt x="103" y="225"/>
                  </a:cubicBezTo>
                  <a:cubicBezTo>
                    <a:pt x="104" y="223"/>
                    <a:pt x="105" y="221"/>
                    <a:pt x="105" y="219"/>
                  </a:cubicBezTo>
                  <a:cubicBezTo>
                    <a:pt x="110" y="209"/>
                    <a:pt x="110" y="209"/>
                    <a:pt x="110" y="209"/>
                  </a:cubicBezTo>
                  <a:cubicBezTo>
                    <a:pt x="120" y="215"/>
                    <a:pt x="120" y="215"/>
                    <a:pt x="120" y="215"/>
                  </a:cubicBezTo>
                  <a:cubicBezTo>
                    <a:pt x="133" y="223"/>
                    <a:pt x="142" y="234"/>
                    <a:pt x="148" y="247"/>
                  </a:cubicBezTo>
                  <a:cubicBezTo>
                    <a:pt x="154" y="233"/>
                    <a:pt x="159" y="216"/>
                    <a:pt x="155" y="205"/>
                  </a:cubicBezTo>
                  <a:cubicBezTo>
                    <a:pt x="152" y="196"/>
                    <a:pt x="140" y="190"/>
                    <a:pt x="130" y="187"/>
                  </a:cubicBezTo>
                  <a:cubicBezTo>
                    <a:pt x="120" y="184"/>
                    <a:pt x="120" y="184"/>
                    <a:pt x="120" y="184"/>
                  </a:cubicBezTo>
                  <a:cubicBezTo>
                    <a:pt x="123" y="174"/>
                    <a:pt x="123" y="174"/>
                    <a:pt x="123" y="174"/>
                  </a:cubicBezTo>
                  <a:cubicBezTo>
                    <a:pt x="131" y="152"/>
                    <a:pt x="135" y="132"/>
                    <a:pt x="135" y="116"/>
                  </a:cubicBezTo>
                  <a:cubicBezTo>
                    <a:pt x="135" y="104"/>
                    <a:pt x="133" y="91"/>
                    <a:pt x="129" y="79"/>
                  </a:cubicBezTo>
                  <a:cubicBezTo>
                    <a:pt x="117" y="47"/>
                    <a:pt x="99" y="26"/>
                    <a:pt x="92" y="21"/>
                  </a:cubicBezTo>
                  <a:cubicBezTo>
                    <a:pt x="85" y="26"/>
                    <a:pt x="67" y="47"/>
                    <a:pt x="55" y="7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71" name="Freeform 90">
              <a:extLst>
                <a:ext uri="{FF2B5EF4-FFF2-40B4-BE49-F238E27FC236}">
                  <a16:creationId xmlns:a16="http://schemas.microsoft.com/office/drawing/2014/main" id="{139CCF18-31BA-4288-8645-717FC62800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60938" y="5127626"/>
              <a:ext cx="244475" cy="241300"/>
            </a:xfrm>
            <a:custGeom>
              <a:avLst/>
              <a:gdLst>
                <a:gd name="T0" fmla="*/ 32 w 64"/>
                <a:gd name="T1" fmla="*/ 64 h 64"/>
                <a:gd name="T2" fmla="*/ 0 w 64"/>
                <a:gd name="T3" fmla="*/ 32 h 64"/>
                <a:gd name="T4" fmla="*/ 32 w 64"/>
                <a:gd name="T5" fmla="*/ 0 h 64"/>
                <a:gd name="T6" fmla="*/ 64 w 64"/>
                <a:gd name="T7" fmla="*/ 32 h 64"/>
                <a:gd name="T8" fmla="*/ 32 w 64"/>
                <a:gd name="T9" fmla="*/ 64 h 64"/>
                <a:gd name="T10" fmla="*/ 32 w 64"/>
                <a:gd name="T11" fmla="*/ 12 h 64"/>
                <a:gd name="T12" fmla="*/ 12 w 64"/>
                <a:gd name="T13" fmla="*/ 32 h 64"/>
                <a:gd name="T14" fmla="*/ 32 w 64"/>
                <a:gd name="T15" fmla="*/ 52 h 64"/>
                <a:gd name="T16" fmla="*/ 52 w 64"/>
                <a:gd name="T17" fmla="*/ 32 h 64"/>
                <a:gd name="T18" fmla="*/ 32 w 64"/>
                <a:gd name="T19" fmla="*/ 12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64" h="64">
                  <a:moveTo>
                    <a:pt x="32" y="64"/>
                  </a:moveTo>
                  <a:cubicBezTo>
                    <a:pt x="14" y="64"/>
                    <a:pt x="0" y="50"/>
                    <a:pt x="0" y="32"/>
                  </a:cubicBezTo>
                  <a:cubicBezTo>
                    <a:pt x="0" y="14"/>
                    <a:pt x="14" y="0"/>
                    <a:pt x="32" y="0"/>
                  </a:cubicBezTo>
                  <a:cubicBezTo>
                    <a:pt x="50" y="0"/>
                    <a:pt x="64" y="14"/>
                    <a:pt x="64" y="32"/>
                  </a:cubicBezTo>
                  <a:cubicBezTo>
                    <a:pt x="64" y="50"/>
                    <a:pt x="50" y="64"/>
                    <a:pt x="32" y="64"/>
                  </a:cubicBezTo>
                  <a:close/>
                  <a:moveTo>
                    <a:pt x="32" y="12"/>
                  </a:moveTo>
                  <a:cubicBezTo>
                    <a:pt x="21" y="12"/>
                    <a:pt x="12" y="21"/>
                    <a:pt x="12" y="32"/>
                  </a:cubicBezTo>
                  <a:cubicBezTo>
                    <a:pt x="12" y="43"/>
                    <a:pt x="21" y="52"/>
                    <a:pt x="32" y="52"/>
                  </a:cubicBezTo>
                  <a:cubicBezTo>
                    <a:pt x="43" y="52"/>
                    <a:pt x="52" y="43"/>
                    <a:pt x="52" y="32"/>
                  </a:cubicBezTo>
                  <a:cubicBezTo>
                    <a:pt x="52" y="21"/>
                    <a:pt x="43" y="12"/>
                    <a:pt x="3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  <p:sp>
          <p:nvSpPr>
            <p:cNvPr id="72" name="Freeform 91">
              <a:extLst>
                <a:ext uri="{FF2B5EF4-FFF2-40B4-BE49-F238E27FC236}">
                  <a16:creationId xmlns:a16="http://schemas.microsoft.com/office/drawing/2014/main" id="{2C7A5621-FF93-4FB3-A214-2AE5EA08D47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973638" y="5649913"/>
              <a:ext cx="225425" cy="358775"/>
            </a:xfrm>
            <a:custGeom>
              <a:avLst/>
              <a:gdLst>
                <a:gd name="T0" fmla="*/ 29 w 59"/>
                <a:gd name="T1" fmla="*/ 95 h 95"/>
                <a:gd name="T2" fmla="*/ 24 w 59"/>
                <a:gd name="T3" fmla="*/ 85 h 95"/>
                <a:gd name="T4" fmla="*/ 0 w 59"/>
                <a:gd name="T5" fmla="*/ 26 h 95"/>
                <a:gd name="T6" fmla="*/ 29 w 59"/>
                <a:gd name="T7" fmla="*/ 0 h 95"/>
                <a:gd name="T8" fmla="*/ 59 w 59"/>
                <a:gd name="T9" fmla="*/ 26 h 95"/>
                <a:gd name="T10" fmla="*/ 34 w 59"/>
                <a:gd name="T11" fmla="*/ 85 h 95"/>
                <a:gd name="T12" fmla="*/ 29 w 59"/>
                <a:gd name="T13" fmla="*/ 95 h 95"/>
                <a:gd name="T14" fmla="*/ 29 w 59"/>
                <a:gd name="T15" fmla="*/ 12 h 95"/>
                <a:gd name="T16" fmla="*/ 12 w 59"/>
                <a:gd name="T17" fmla="*/ 26 h 95"/>
                <a:gd name="T18" fmla="*/ 29 w 59"/>
                <a:gd name="T19" fmla="*/ 69 h 95"/>
                <a:gd name="T20" fmla="*/ 47 w 59"/>
                <a:gd name="T21" fmla="*/ 26 h 95"/>
                <a:gd name="T22" fmla="*/ 29 w 59"/>
                <a:gd name="T23" fmla="*/ 12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9" h="95">
                  <a:moveTo>
                    <a:pt x="29" y="95"/>
                  </a:moveTo>
                  <a:cubicBezTo>
                    <a:pt x="24" y="85"/>
                    <a:pt x="24" y="85"/>
                    <a:pt x="24" y="85"/>
                  </a:cubicBezTo>
                  <a:cubicBezTo>
                    <a:pt x="20" y="77"/>
                    <a:pt x="0" y="38"/>
                    <a:pt x="0" y="26"/>
                  </a:cubicBezTo>
                  <a:cubicBezTo>
                    <a:pt x="0" y="12"/>
                    <a:pt x="13" y="0"/>
                    <a:pt x="29" y="0"/>
                  </a:cubicBezTo>
                  <a:cubicBezTo>
                    <a:pt x="45" y="0"/>
                    <a:pt x="59" y="12"/>
                    <a:pt x="59" y="26"/>
                  </a:cubicBezTo>
                  <a:cubicBezTo>
                    <a:pt x="59" y="38"/>
                    <a:pt x="39" y="77"/>
                    <a:pt x="34" y="85"/>
                  </a:cubicBezTo>
                  <a:lnTo>
                    <a:pt x="29" y="95"/>
                  </a:lnTo>
                  <a:close/>
                  <a:moveTo>
                    <a:pt x="29" y="12"/>
                  </a:moveTo>
                  <a:cubicBezTo>
                    <a:pt x="19" y="12"/>
                    <a:pt x="12" y="18"/>
                    <a:pt x="12" y="26"/>
                  </a:cubicBezTo>
                  <a:cubicBezTo>
                    <a:pt x="12" y="31"/>
                    <a:pt x="20" y="50"/>
                    <a:pt x="29" y="69"/>
                  </a:cubicBezTo>
                  <a:cubicBezTo>
                    <a:pt x="38" y="50"/>
                    <a:pt x="47" y="31"/>
                    <a:pt x="47" y="26"/>
                  </a:cubicBezTo>
                  <a:cubicBezTo>
                    <a:pt x="47" y="18"/>
                    <a:pt x="39" y="12"/>
                    <a:pt x="29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45720" tIns="22860" rIns="45720" bIns="22860" numCol="1" anchor="t" anchorCtr="0" compatLnSpc="1">
              <a:prstTxWarp prst="textNoShape">
                <a:avLst/>
              </a:prstTxWarp>
            </a:bodyPr>
            <a:lstStyle/>
            <a:p>
              <a:endParaRPr lang="id-ID" sz="840" dirty="0">
                <a:solidFill>
                  <a:schemeClr val="bg1"/>
                </a:solidFill>
                <a:latin typeface="Lato Light"/>
              </a:endParaRPr>
            </a:p>
          </p:txBody>
        </p:sp>
      </p:grpSp>
      <p:sp>
        <p:nvSpPr>
          <p:cNvPr id="73" name="Inhaltsplatzhalter 4">
            <a:extLst>
              <a:ext uri="{FF2B5EF4-FFF2-40B4-BE49-F238E27FC236}">
                <a16:creationId xmlns:a16="http://schemas.microsoft.com/office/drawing/2014/main" id="{EDA82C18-19AD-4A9A-8EC8-BB480F841107}"/>
              </a:ext>
            </a:extLst>
          </p:cNvPr>
          <p:cNvSpPr txBox="1">
            <a:spLocks/>
          </p:cNvSpPr>
          <p:nvPr/>
        </p:nvSpPr>
        <p:spPr>
          <a:xfrm>
            <a:off x="1282329" y="4378117"/>
            <a:ext cx="1450369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solidFill>
                  <a:schemeClr val="tx1"/>
                </a:solidFill>
              </a:rPr>
              <a:t>Lorem ipsum dolor sit amet, consectetur adipiscing elit, sed do eiusmod tempor incididunt ut labore et dolore magna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5" name="Inhaltsplatzhalter 4">
            <a:extLst>
              <a:ext uri="{FF2B5EF4-FFF2-40B4-BE49-F238E27FC236}">
                <a16:creationId xmlns:a16="http://schemas.microsoft.com/office/drawing/2014/main" id="{10555995-C4A6-4827-8914-DB99D897A6C1}"/>
              </a:ext>
            </a:extLst>
          </p:cNvPr>
          <p:cNvSpPr txBox="1">
            <a:spLocks/>
          </p:cNvSpPr>
          <p:nvPr/>
        </p:nvSpPr>
        <p:spPr>
          <a:xfrm>
            <a:off x="3291213" y="4378117"/>
            <a:ext cx="1450369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solidFill>
                  <a:schemeClr val="tx1"/>
                </a:solidFill>
              </a:rPr>
              <a:t>Lorem ipsum dolor sit amet, consectetur adipiscing elit, sed do eiusmod tempor incididunt ut labore et dolore magna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6" name="Inhaltsplatzhalter 4">
            <a:extLst>
              <a:ext uri="{FF2B5EF4-FFF2-40B4-BE49-F238E27FC236}">
                <a16:creationId xmlns:a16="http://schemas.microsoft.com/office/drawing/2014/main" id="{C87EAEE2-82CA-43FC-989C-C3611FCBA851}"/>
              </a:ext>
            </a:extLst>
          </p:cNvPr>
          <p:cNvSpPr txBox="1">
            <a:spLocks/>
          </p:cNvSpPr>
          <p:nvPr/>
        </p:nvSpPr>
        <p:spPr>
          <a:xfrm>
            <a:off x="9375029" y="4378117"/>
            <a:ext cx="1450369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solidFill>
                  <a:schemeClr val="tx1"/>
                </a:solidFill>
              </a:rPr>
              <a:t>Lorem ipsum dolor sit amet, consectetur adipiscing elit, sed do eiusmod tempor incididunt ut labore et dolore magna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7" name="Inhaltsplatzhalter 4">
            <a:extLst>
              <a:ext uri="{FF2B5EF4-FFF2-40B4-BE49-F238E27FC236}">
                <a16:creationId xmlns:a16="http://schemas.microsoft.com/office/drawing/2014/main" id="{B7AE7322-196B-4C01-B040-17656CC35BF3}"/>
              </a:ext>
            </a:extLst>
          </p:cNvPr>
          <p:cNvSpPr txBox="1">
            <a:spLocks/>
          </p:cNvSpPr>
          <p:nvPr/>
        </p:nvSpPr>
        <p:spPr>
          <a:xfrm>
            <a:off x="7419021" y="4378117"/>
            <a:ext cx="1450369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solidFill>
                  <a:schemeClr val="tx1"/>
                </a:solidFill>
              </a:rPr>
              <a:t>Lorem ipsum dolor sit amet, consectetur adipiscing elit, sed do eiusmod tempor incididunt ut labore et dolore magna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78" name="Inhaltsplatzhalter 4">
            <a:extLst>
              <a:ext uri="{FF2B5EF4-FFF2-40B4-BE49-F238E27FC236}">
                <a16:creationId xmlns:a16="http://schemas.microsoft.com/office/drawing/2014/main" id="{CD5459F2-1243-47D6-AC9D-C63729A8FC71}"/>
              </a:ext>
            </a:extLst>
          </p:cNvPr>
          <p:cNvSpPr txBox="1">
            <a:spLocks/>
          </p:cNvSpPr>
          <p:nvPr/>
        </p:nvSpPr>
        <p:spPr>
          <a:xfrm>
            <a:off x="5346368" y="4373017"/>
            <a:ext cx="1450369" cy="1107996"/>
          </a:xfrm>
          <a:prstGeom prst="rect">
            <a:avLst/>
          </a:prstGeom>
        </p:spPr>
        <p:txBody>
          <a:bodyPr wrap="square" lIns="0" tIns="0" rIns="0" bIns="0" anchor="ctr">
            <a:spAutoFit/>
          </a:bodyPr>
          <a:lstStyle>
            <a:lvl1pPr marL="272967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Wingdings" panose="05000000000000000000" pitchFamily="2" charset="2"/>
              <a:buChar char="§"/>
              <a:defRPr sz="23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1pPr>
            <a:lvl2pPr marL="807798" indent="-272967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20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1080764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9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1436256" indent="-177748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1793335" indent="-179335" algn="l" defTabSz="914127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1000"/>
              </a:spcAft>
              <a:buFont typeface="Symbol" panose="05050102010706020507" pitchFamily="18" charset="2"/>
              <a:buChar char="-"/>
              <a:defRPr sz="1600" kern="120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  <a:lvl6pPr marL="2513847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0910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7972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5034" indent="-228532" algn="l" defTabSz="914127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lnSpc>
                <a:spcPct val="100000"/>
              </a:lnSpc>
              <a:spcAft>
                <a:spcPts val="1200"/>
              </a:spcAft>
              <a:buNone/>
            </a:pPr>
            <a:r>
              <a:rPr lang="en-US" sz="1200" dirty="0">
                <a:solidFill>
                  <a:schemeClr val="tx1"/>
                </a:solidFill>
              </a:rPr>
              <a:t>Lorem ipsum dolor sit amet, consectetur adipiscing elit, sed do eiusmod tempor incididunt ut labore et dolore magna</a:t>
            </a:r>
            <a:endParaRPr lang="en-US" sz="1200" dirty="0">
              <a:solidFill>
                <a:schemeClr val="tx1"/>
              </a:solidFill>
              <a:latin typeface="+mn-lt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871D953C-91E0-4317-9DBD-0064F55ED1A5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6087271C-F393-4A58-9622-D9B7682653CC}"/>
              </a:ext>
            </a:extLst>
          </p:cNvPr>
          <p:cNvSpPr/>
          <p:nvPr/>
        </p:nvSpPr>
        <p:spPr>
          <a:xfrm>
            <a:off x="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9E6C5273-B04E-4D67-AA7E-57BE00E12D3D}"/>
              </a:ext>
            </a:extLst>
          </p:cNvPr>
          <p:cNvSpPr txBox="1"/>
          <p:nvPr/>
        </p:nvSpPr>
        <p:spPr>
          <a:xfrm>
            <a:off x="4599438" y="286421"/>
            <a:ext cx="29931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A</a:t>
            </a:r>
            <a:r>
              <a:rPr lang="en-US" sz="3600" dirty="0">
                <a:latin typeface="Montserrat" panose="00000500000000000000" pitchFamily="50" charset="0"/>
              </a:rPr>
              <a:t>bout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en-US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Infographic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0693650"/>
      </p:ext>
    </p:extLst>
  </p:cSld>
  <p:clrMapOvr>
    <a:masterClrMapping/>
  </p:clrMapOvr>
  <p:transition spd="slow">
    <p:wip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B2033A99-0B44-48BF-85E1-41AFA8BEE5D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/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5CA1526-F9DF-4CA8-8B69-24B28FDCEE5C}"/>
              </a:ext>
            </a:extLst>
          </p:cNvPr>
          <p:cNvSpPr/>
          <p:nvPr/>
        </p:nvSpPr>
        <p:spPr>
          <a:xfrm>
            <a:off x="0" y="0"/>
            <a:ext cx="12192000" cy="6931152"/>
          </a:xfrm>
          <a:prstGeom prst="rect">
            <a:avLst/>
          </a:prstGeom>
          <a:solidFill>
            <a:schemeClr val="tx1">
              <a:alpha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46F42F9-43FC-4866-8563-04297D10BC5C}"/>
              </a:ext>
            </a:extLst>
          </p:cNvPr>
          <p:cNvSpPr/>
          <p:nvPr/>
        </p:nvSpPr>
        <p:spPr>
          <a:xfrm>
            <a:off x="7732835" y="2813538"/>
            <a:ext cx="1230923" cy="123092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E1CE78FF-5A03-42E2-9DBB-94BE38E96550}"/>
              </a:ext>
            </a:extLst>
          </p:cNvPr>
          <p:cNvSpPr/>
          <p:nvPr/>
        </p:nvSpPr>
        <p:spPr>
          <a:xfrm>
            <a:off x="9415096" y="1582615"/>
            <a:ext cx="1230923" cy="123092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EA1919AC-F06D-418B-8EA9-668C91A8783B}"/>
              </a:ext>
            </a:extLst>
          </p:cNvPr>
          <p:cNvSpPr/>
          <p:nvPr/>
        </p:nvSpPr>
        <p:spPr>
          <a:xfrm>
            <a:off x="9415095" y="4044462"/>
            <a:ext cx="1230923" cy="1230923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695F46D7-3D80-4A16-BE17-55C11CF4CF65}"/>
              </a:ext>
            </a:extLst>
          </p:cNvPr>
          <p:cNvSpPr/>
          <p:nvPr/>
        </p:nvSpPr>
        <p:spPr>
          <a:xfrm>
            <a:off x="9794628" y="3193071"/>
            <a:ext cx="471856" cy="4718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21CC0C75-27B9-49DC-A586-FE9CB6793E79}"/>
              </a:ext>
            </a:extLst>
          </p:cNvPr>
          <p:cNvSpPr/>
          <p:nvPr/>
        </p:nvSpPr>
        <p:spPr>
          <a:xfrm>
            <a:off x="10682652" y="602271"/>
            <a:ext cx="471856" cy="4718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F6DAEB76-0D9E-4AA8-A1BB-BA22F6A4EE05}"/>
              </a:ext>
            </a:extLst>
          </p:cNvPr>
          <p:cNvSpPr/>
          <p:nvPr/>
        </p:nvSpPr>
        <p:spPr>
          <a:xfrm>
            <a:off x="10682652" y="5783873"/>
            <a:ext cx="471856" cy="47185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9FC0C3AB-663F-4418-B7BB-78A54BD23B77}"/>
              </a:ext>
            </a:extLst>
          </p:cNvPr>
          <p:cNvSpPr/>
          <p:nvPr/>
        </p:nvSpPr>
        <p:spPr>
          <a:xfrm>
            <a:off x="11049000" y="2286001"/>
            <a:ext cx="2286000" cy="2285996"/>
          </a:xfrm>
          <a:prstGeom prst="ellipse">
            <a:avLst/>
          </a:prstGeom>
          <a:gradFill flip="none" rotWithShape="1">
            <a:gsLst>
              <a:gs pos="0">
                <a:schemeClr val="accent1"/>
              </a:gs>
              <a:gs pos="100000">
                <a:schemeClr val="accent1">
                  <a:lumMod val="75000"/>
                </a:schemeClr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45218292-84E7-431B-B719-62F7D1E314E9}"/>
              </a:ext>
            </a:extLst>
          </p:cNvPr>
          <p:cNvSpPr txBox="1"/>
          <p:nvPr/>
        </p:nvSpPr>
        <p:spPr>
          <a:xfrm>
            <a:off x="1038413" y="2644170"/>
            <a:ext cx="510588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0" dirty="0">
                <a:solidFill>
                  <a:schemeClr val="accent1"/>
                </a:solidFill>
                <a:effectLst>
                  <a:outerShdw blurRad="965200" sx="102000" sy="102000" algn="ctr" rotWithShape="0">
                    <a:prstClr val="black">
                      <a:alpha val="64000"/>
                    </a:prstClr>
                  </a:outerShdw>
                </a:effectLst>
                <a:latin typeface="Montserrat Black" panose="00000A00000000000000" pitchFamily="50" charset="0"/>
              </a:rPr>
              <a:t>THANK’S</a:t>
            </a:r>
            <a:endParaRPr lang="id-ID" sz="8000" dirty="0">
              <a:solidFill>
                <a:schemeClr val="accent1"/>
              </a:solidFill>
              <a:effectLst>
                <a:outerShdw blurRad="965200" sx="102000" sy="102000" algn="ctr" rotWithShape="0">
                  <a:prstClr val="black">
                    <a:alpha val="64000"/>
                  </a:prstClr>
                </a:outerShdw>
              </a:effectLst>
              <a:latin typeface="Montserrat Black" panose="00000A00000000000000" pitchFamily="50" charset="0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4D114BFA-30BB-4723-A67E-57FC7CB73751}"/>
              </a:ext>
            </a:extLst>
          </p:cNvPr>
          <p:cNvSpPr txBox="1"/>
          <p:nvPr/>
        </p:nvSpPr>
        <p:spPr>
          <a:xfrm>
            <a:off x="1183372" y="2130014"/>
            <a:ext cx="39469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id-ID" sz="1400" spc="300" dirty="0">
                <a:solidFill>
                  <a:schemeClr val="bg1"/>
                </a:solidFill>
                <a:latin typeface="Montserrat Light" panose="00000400000000000000" pitchFamily="50" charset="0"/>
              </a:rPr>
              <a:t>P  R  E  S  E  N  T  A  T  I  O  N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B156E78-3661-48A2-BE3F-3D671C531461}"/>
              </a:ext>
            </a:extLst>
          </p:cNvPr>
          <p:cNvSpPr txBox="1"/>
          <p:nvPr/>
        </p:nvSpPr>
        <p:spPr>
          <a:xfrm>
            <a:off x="1065983" y="4173571"/>
            <a:ext cx="5960264" cy="486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900" dirty="0">
                <a:solidFill>
                  <a:schemeClr val="bg1"/>
                </a:solidFill>
                <a:ea typeface="Roboto" charset="0"/>
                <a:cs typeface="Roboto" charset="0"/>
              </a:rPr>
              <a:t>A wonderful serenity has taken possession of my entire soul, like these sweet mornings of spring which I enjoy with my whole heart. I am alone, and feel the charm taken possession of my entire soul, like</a:t>
            </a: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30692AD-E5C9-47A4-A032-B35254F4300D}"/>
              </a:ext>
            </a:extLst>
          </p:cNvPr>
          <p:cNvSpPr/>
          <p:nvPr/>
        </p:nvSpPr>
        <p:spPr>
          <a:xfrm>
            <a:off x="1183372" y="4926453"/>
            <a:ext cx="2228193" cy="486351"/>
          </a:xfrm>
          <a:prstGeom prst="roundRect">
            <a:avLst/>
          </a:prstGeom>
          <a:ln>
            <a:noFill/>
          </a:ln>
          <a:effectLst>
            <a:outerShdw blurRad="9652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d-ID" sz="1400" spc="300" dirty="0"/>
              <a:t>MORE INFO</a:t>
            </a:r>
          </a:p>
        </p:txBody>
      </p:sp>
    </p:spTree>
    <p:extLst>
      <p:ext uri="{BB962C8B-B14F-4D97-AF65-F5344CB8AC3E}">
        <p14:creationId xmlns:p14="http://schemas.microsoft.com/office/powerpoint/2010/main" val="3344980545"/>
      </p:ext>
    </p:extLst>
  </p:cSld>
  <p:clrMapOvr>
    <a:masterClrMapping/>
  </p:clrMapOvr>
  <p:transition spd="slow">
    <p:wip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ép 1">
            <a:extLst>
              <a:ext uri="{FF2B5EF4-FFF2-40B4-BE49-F238E27FC236}">
                <a16:creationId xmlns:a16="http://schemas.microsoft.com/office/drawing/2014/main" id="{13B067F3-8E41-CE4A-8C6A-C5AB000BA88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71790"/>
            <a:ext cx="12192000" cy="526370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-1" y="5943600"/>
            <a:ext cx="1906693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307209" y="502803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B4B8CB-FF63-445F-BEE1-9CD1BF3D412B}"/>
              </a:ext>
            </a:extLst>
          </p:cNvPr>
          <p:cNvSpPr txBox="1"/>
          <p:nvPr/>
        </p:nvSpPr>
        <p:spPr>
          <a:xfrm>
            <a:off x="4206704" y="286421"/>
            <a:ext cx="3778599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hu-HU" sz="3600" dirty="0">
                <a:latin typeface="Montserrat" panose="00000500000000000000" pitchFamily="50" charset="0"/>
              </a:rPr>
              <a:t>Kereszteződő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Mozgó átlagok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933556-60F0-4E13-9959-066D0E7FF60A}"/>
              </a:ext>
            </a:extLst>
          </p:cNvPr>
          <p:cNvSpPr txBox="1"/>
          <p:nvPr/>
        </p:nvSpPr>
        <p:spPr>
          <a:xfrm>
            <a:off x="897187" y="920138"/>
            <a:ext cx="5373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11</a:t>
            </a: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5B866249-4DCE-7143-ABC9-3D8AE6D7B40D}"/>
              </a:ext>
            </a:extLst>
          </p:cNvPr>
          <p:cNvSpPr txBox="1"/>
          <p:nvPr/>
        </p:nvSpPr>
        <p:spPr>
          <a:xfrm>
            <a:off x="135653" y="6077634"/>
            <a:ext cx="1635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21 / 50</a:t>
            </a:r>
          </a:p>
        </p:txBody>
      </p:sp>
    </p:spTree>
    <p:extLst>
      <p:ext uri="{BB962C8B-B14F-4D97-AF65-F5344CB8AC3E}">
        <p14:creationId xmlns:p14="http://schemas.microsoft.com/office/powerpoint/2010/main" val="1483747692"/>
      </p:ext>
    </p:extLst>
  </p:cSld>
  <p:clrMapOvr>
    <a:masterClrMapping/>
  </p:clrMapOvr>
  <p:transition spd="slow">
    <p:wip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Kép 2">
            <a:extLst>
              <a:ext uri="{FF2B5EF4-FFF2-40B4-BE49-F238E27FC236}">
                <a16:creationId xmlns:a16="http://schemas.microsoft.com/office/drawing/2014/main" id="{35BA942C-E605-C640-8B98-E1B9E252972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66469"/>
            <a:ext cx="12192000" cy="5293895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-1" y="5943600"/>
            <a:ext cx="1906693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307209" y="502803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16F3A27-A8A7-4949-A184-E3374BCAB60B}"/>
              </a:ext>
            </a:extLst>
          </p:cNvPr>
          <p:cNvSpPr txBox="1"/>
          <p:nvPr/>
        </p:nvSpPr>
        <p:spPr>
          <a:xfrm flipH="1">
            <a:off x="1410253" y="1951125"/>
            <a:ext cx="2274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Lorem ipsum dolor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ameti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asnainli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eantana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oneca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79454885-FBE4-4AB1-929C-CC7A853B2355}"/>
              </a:ext>
            </a:extLst>
          </p:cNvPr>
          <p:cNvSpPr txBox="1"/>
          <p:nvPr/>
        </p:nvSpPr>
        <p:spPr>
          <a:xfrm flipH="1">
            <a:off x="4958996" y="1951125"/>
            <a:ext cx="2274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Lorem ipsum dolor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ameti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asnainli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eantana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oneca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361C19B-4FBA-45C6-9E6A-84B59958CCE9}"/>
              </a:ext>
            </a:extLst>
          </p:cNvPr>
          <p:cNvSpPr txBox="1"/>
          <p:nvPr/>
        </p:nvSpPr>
        <p:spPr>
          <a:xfrm flipH="1">
            <a:off x="8507739" y="1951125"/>
            <a:ext cx="2274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Lorem ipsum dolor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ameti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asnainli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eantana</a:t>
            </a:r>
            <a:r>
              <a:rPr lang="en-US" sz="1200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en-US" sz="1200" dirty="0" err="1">
                <a:solidFill>
                  <a:schemeClr val="tx2">
                    <a:lumMod val="50000"/>
                  </a:schemeClr>
                </a:solidFill>
              </a:rPr>
              <a:t>oneca</a:t>
            </a:r>
            <a:endParaRPr lang="en-US" sz="1200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9EB4B8CB-FF63-445F-BEE1-9CD1BF3D412B}"/>
              </a:ext>
            </a:extLst>
          </p:cNvPr>
          <p:cNvSpPr txBox="1"/>
          <p:nvPr/>
        </p:nvSpPr>
        <p:spPr>
          <a:xfrm>
            <a:off x="4890384" y="286421"/>
            <a:ext cx="241123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Oldalazás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Szűrés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04933556-60F0-4E13-9959-066D0E7FF60A}"/>
              </a:ext>
            </a:extLst>
          </p:cNvPr>
          <p:cNvSpPr txBox="1"/>
          <p:nvPr/>
        </p:nvSpPr>
        <p:spPr>
          <a:xfrm>
            <a:off x="897187" y="920138"/>
            <a:ext cx="53732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11</a:t>
            </a:r>
          </a:p>
        </p:txBody>
      </p:sp>
      <p:sp>
        <p:nvSpPr>
          <p:cNvPr id="20" name="TextBox 18">
            <a:extLst>
              <a:ext uri="{FF2B5EF4-FFF2-40B4-BE49-F238E27FC236}">
                <a16:creationId xmlns:a16="http://schemas.microsoft.com/office/drawing/2014/main" id="{5B866249-4DCE-7143-ABC9-3D8AE6D7B40D}"/>
              </a:ext>
            </a:extLst>
          </p:cNvPr>
          <p:cNvSpPr txBox="1"/>
          <p:nvPr/>
        </p:nvSpPr>
        <p:spPr>
          <a:xfrm>
            <a:off x="135653" y="6077634"/>
            <a:ext cx="16353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b="1" dirty="0">
                <a:solidFill>
                  <a:schemeClr val="bg1"/>
                </a:solidFill>
                <a:latin typeface="Montserrat SemiBold" panose="00000700000000000000" pitchFamily="50" charset="0"/>
              </a:rPr>
              <a:t>21 / 50</a:t>
            </a:r>
          </a:p>
        </p:txBody>
      </p:sp>
    </p:spTree>
    <p:extLst>
      <p:ext uri="{BB962C8B-B14F-4D97-AF65-F5344CB8AC3E}">
        <p14:creationId xmlns:p14="http://schemas.microsoft.com/office/powerpoint/2010/main" val="56356686"/>
      </p:ext>
    </p:extLst>
  </p:cSld>
  <p:clrMapOvr>
    <a:masterClrMapping/>
  </p:clrMapOvr>
  <p:transition spd="slow">
    <p:wip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C527B6-87ED-4D50-B549-8BF60490EF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500" y="1714498"/>
            <a:ext cx="11451499" cy="5143502"/>
          </a:xfrm>
        </p:spPr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3419632" y="362621"/>
            <a:ext cx="535274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CCI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Trendvonal metszése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13" name="Kép 12">
            <a:extLst>
              <a:ext uri="{FF2B5EF4-FFF2-40B4-BE49-F238E27FC236}">
                <a16:creationId xmlns:a16="http://schemas.microsoft.com/office/drawing/2014/main" id="{56466BFC-5991-7049-87A8-8EBD229F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49973"/>
            <a:ext cx="12192000" cy="4850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494900"/>
      </p:ext>
    </p:extLst>
  </p:cSld>
  <p:clrMapOvr>
    <a:masterClrMapping/>
  </p:clrMapOvr>
  <p:transition spd="slow">
    <p:wip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C527B6-87ED-4D50-B549-8BF60490EF0C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40500" y="1714498"/>
            <a:ext cx="11451499" cy="5143502"/>
          </a:xfrm>
        </p:spPr>
      </p:sp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4544134" y="362621"/>
            <a:ext cx="310373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latin typeface="Montserrat" panose="00000500000000000000" pitchFamily="50" charset="0"/>
              </a:rPr>
              <a:t>CCI</a:t>
            </a:r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Divergencia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A750F8A4-C288-2E44-A19D-C4E4E8DEF6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12285"/>
            <a:ext cx="12192000" cy="53002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5355063"/>
      </p:ext>
    </p:extLst>
  </p:cSld>
  <p:clrMapOvr>
    <a:masterClrMapping/>
  </p:clrMapOvr>
  <p:transition spd="slow">
    <p:wip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5610934" y="362621"/>
            <a:ext cx="9701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RSI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10" name="Kép 9">
            <a:extLst>
              <a:ext uri="{FF2B5EF4-FFF2-40B4-BE49-F238E27FC236}">
                <a16:creationId xmlns:a16="http://schemas.microsoft.com/office/drawing/2014/main" id="{9278FF6C-8BD4-BE46-824F-8915A41CF7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2096" y="1664477"/>
            <a:ext cx="7665939" cy="44779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60391"/>
      </p:ext>
    </p:extLst>
  </p:cSld>
  <p:clrMapOvr>
    <a:masterClrMapping/>
  </p:clrMapOvr>
  <p:transition spd="slow">
    <p:wip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Hexagon 3">
            <a:extLst>
              <a:ext uri="{FF2B5EF4-FFF2-40B4-BE49-F238E27FC236}">
                <a16:creationId xmlns:a16="http://schemas.microsoft.com/office/drawing/2014/main" id="{FEB806CE-A26B-4F7A-A18A-8BB1D331397A}"/>
              </a:ext>
            </a:extLst>
          </p:cNvPr>
          <p:cNvSpPr/>
          <p:nvPr/>
        </p:nvSpPr>
        <p:spPr>
          <a:xfrm rot="16200000">
            <a:off x="-118480" y="2688498"/>
            <a:ext cx="1717963" cy="1481003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outerShdw blurRad="1143000" sx="102000" sy="102000" algn="ctr" rotWithShape="0">
              <a:prstClr val="black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2964805-AE57-4082-906B-EBD491B67843}"/>
              </a:ext>
            </a:extLst>
          </p:cNvPr>
          <p:cNvSpPr/>
          <p:nvPr/>
        </p:nvSpPr>
        <p:spPr>
          <a:xfrm>
            <a:off x="9199418" y="235528"/>
            <a:ext cx="2992582" cy="166254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B2A6668-64F3-4687-9A9F-9D306B04AF6E}"/>
              </a:ext>
            </a:extLst>
          </p:cNvPr>
          <p:cNvSpPr/>
          <p:nvPr/>
        </p:nvSpPr>
        <p:spPr>
          <a:xfrm>
            <a:off x="11277600" y="5943600"/>
            <a:ext cx="914400" cy="9144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9E331696-C105-4AEB-8E36-006DF0C68FB9}"/>
              </a:ext>
            </a:extLst>
          </p:cNvPr>
          <p:cNvSpPr txBox="1"/>
          <p:nvPr/>
        </p:nvSpPr>
        <p:spPr>
          <a:xfrm>
            <a:off x="5610934" y="362621"/>
            <a:ext cx="97013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br>
              <a:rPr lang="id-ID" sz="3600" dirty="0">
                <a:latin typeface="Montserrat" panose="00000500000000000000" pitchFamily="50" charset="0"/>
              </a:rPr>
            </a:br>
            <a:r>
              <a:rPr lang="hu-HU" sz="3600" b="1" dirty="0">
                <a:solidFill>
                  <a:schemeClr val="accent4"/>
                </a:solidFill>
                <a:latin typeface="Montserrat" panose="00000500000000000000" pitchFamily="50" charset="0"/>
              </a:rPr>
              <a:t>RSI</a:t>
            </a:r>
            <a:endParaRPr lang="id-ID" sz="3600" b="1" dirty="0">
              <a:solidFill>
                <a:schemeClr val="accent4"/>
              </a:solidFill>
              <a:latin typeface="Montserrat" panose="00000500000000000000" pitchFamily="50" charset="0"/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5C6507C0-DC38-4EC3-8FEB-864A56B79BD8}"/>
              </a:ext>
            </a:extLst>
          </p:cNvPr>
          <p:cNvSpPr txBox="1"/>
          <p:nvPr/>
        </p:nvSpPr>
        <p:spPr>
          <a:xfrm>
            <a:off x="347604" y="3105833"/>
            <a:ext cx="78579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id-ID" sz="3600" dirty="0">
                <a:solidFill>
                  <a:schemeClr val="bg1"/>
                </a:solidFill>
                <a:latin typeface="Montserrat SemiBold" panose="00000700000000000000" pitchFamily="50" charset="0"/>
              </a:rPr>
              <a:t>06</a:t>
            </a:r>
            <a:endParaRPr lang="id-ID" sz="3600" b="1" dirty="0">
              <a:solidFill>
                <a:schemeClr val="bg1"/>
              </a:solidFill>
              <a:latin typeface="Montserrat SemiBold" panose="00000700000000000000" pitchFamily="50" charset="0"/>
            </a:endParaRPr>
          </a:p>
        </p:txBody>
      </p:sp>
      <p:pic>
        <p:nvPicPr>
          <p:cNvPr id="2" name="Kép 1">
            <a:extLst>
              <a:ext uri="{FF2B5EF4-FFF2-40B4-BE49-F238E27FC236}">
                <a16:creationId xmlns:a16="http://schemas.microsoft.com/office/drawing/2014/main" id="{AC9B0BC5-956A-8C47-A577-81DD0183B5B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1782"/>
            <a:ext cx="12192000" cy="6469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7815057"/>
      </p:ext>
    </p:extLst>
  </p:cSld>
  <p:clrMapOvr>
    <a:masterClrMapping/>
  </p:clrMapOvr>
  <p:transition spd="slow">
    <p:wipe/>
  </p:transition>
</p:sld>
</file>

<file path=ppt/theme/theme1.xml><?xml version="1.0" encoding="utf-8"?>
<a:theme xmlns:a="http://schemas.openxmlformats.org/drawingml/2006/main" name="Office Theme">
  <a:themeElements>
    <a:clrScheme name="Kuning Full">
      <a:dk1>
        <a:sysClr val="windowText" lastClr="000000"/>
      </a:dk1>
      <a:lt1>
        <a:sysClr val="window" lastClr="FFFFFF"/>
      </a:lt1>
      <a:dk2>
        <a:srgbClr val="44546A"/>
      </a:dk2>
      <a:lt2>
        <a:srgbClr val="FFFFFF"/>
      </a:lt2>
      <a:accent1>
        <a:srgbClr val="FFC000"/>
      </a:accent1>
      <a:accent2>
        <a:srgbClr val="FF9900"/>
      </a:accent2>
      <a:accent3>
        <a:srgbClr val="FFC000"/>
      </a:accent3>
      <a:accent4>
        <a:srgbClr val="FF9900"/>
      </a:accent4>
      <a:accent5>
        <a:srgbClr val="FFC000"/>
      </a:accent5>
      <a:accent6>
        <a:srgbClr val="FF9900"/>
      </a:accent6>
      <a:hlink>
        <a:srgbClr val="0088B8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1397</TotalTime>
  <Words>2435</Words>
  <Application>Microsoft Macintosh PowerPoint</Application>
  <PresentationFormat>Szélesvásznú</PresentationFormat>
  <Paragraphs>208</Paragraphs>
  <Slides>37</Slides>
  <Notes>3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14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37</vt:i4>
      </vt:variant>
    </vt:vector>
  </HeadingPairs>
  <TitlesOfParts>
    <vt:vector size="52" baseType="lpstr">
      <vt:lpstr>Arial</vt:lpstr>
      <vt:lpstr>Calibri</vt:lpstr>
      <vt:lpstr>Calibri Light</vt:lpstr>
      <vt:lpstr>FrankRuehl</vt:lpstr>
      <vt:lpstr>Lato</vt:lpstr>
      <vt:lpstr>Lato Light</vt:lpstr>
      <vt:lpstr>Montserrat</vt:lpstr>
      <vt:lpstr>Montserrat Black</vt:lpstr>
      <vt:lpstr>Montserrat Light</vt:lpstr>
      <vt:lpstr>Montserrat SemiBold</vt:lpstr>
      <vt:lpstr>Open Sans</vt:lpstr>
      <vt:lpstr>Open Sans Extrabold</vt:lpstr>
      <vt:lpstr>Open Sans Semibold</vt:lpstr>
      <vt:lpstr>Wingdings</vt:lpstr>
      <vt:lpstr>Office Theme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  <vt:lpstr>PowerPoint-bemutató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AQR</dc:creator>
  <cp:lastModifiedBy>Geza Varkuti</cp:lastModifiedBy>
  <cp:revision>41</cp:revision>
  <dcterms:created xsi:type="dcterms:W3CDTF">2019-07-24T19:02:06Z</dcterms:created>
  <dcterms:modified xsi:type="dcterms:W3CDTF">2022-04-13T08:56:38Z</dcterms:modified>
</cp:coreProperties>
</file>